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2" r:id="rId4"/>
    <p:sldId id="257" r:id="rId5"/>
    <p:sldId id="259" r:id="rId6"/>
    <p:sldId id="263" r:id="rId7"/>
    <p:sldId id="272" r:id="rId8"/>
    <p:sldId id="273" r:id="rId9"/>
    <p:sldId id="274" r:id="rId10"/>
    <p:sldId id="275" r:id="rId11"/>
    <p:sldId id="276" r:id="rId12"/>
    <p:sldId id="278" r:id="rId13"/>
    <p:sldId id="277" r:id="rId14"/>
    <p:sldId id="279" r:id="rId15"/>
    <p:sldId id="280" r:id="rId16"/>
    <p:sldId id="281" r:id="rId17"/>
    <p:sldId id="271" r:id="rId18"/>
    <p:sldId id="260" r:id="rId19"/>
    <p:sldId id="261" r:id="rId20"/>
    <p:sldId id="262" r:id="rId21"/>
    <p:sldId id="264" r:id="rId22"/>
    <p:sldId id="269" r:id="rId23"/>
    <p:sldId id="283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am.ru/detskijsad/aktualnost-razvitija-komunikativnyh-navykov-u-doshkolnikov.htm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3"/>
            <a:ext cx="3871921" cy="2520279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39552" y="2564904"/>
            <a:ext cx="7992888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Коммуникативные игры, как средство развития навыков общения у детей 2-3 лет.</a:t>
            </a:r>
          </a:p>
          <a:p>
            <a:pPr algn="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</a:t>
            </a:r>
          </a:p>
          <a:p>
            <a:pPr algn="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Потёмкина Е.Э.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8640"/>
            <a:ext cx="3655807" cy="244827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HeroicExtremeLef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971600" y="764704"/>
            <a:ext cx="7486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3076" name="Picture 4" descr="C:\Users\Пользователь\Desktop\Елена Эдуардовна\фото\SAM_8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4098" name="Picture 2" descr="C:\Users\Пользователь\Desktop\Елена Эдуардовна\фото\SAM_80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5122" name="Picture 2" descr="C:\Users\Пользователь\Desktop\Елена Эдуардовна\фото\SAM_8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5122" name="Picture 2" descr="C:\Users\Пользователь\Desktop\Елена Эдуардовна\фото\SAM_8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esktop\Елена Эдуардовна\фото\SAM_8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Елена Эдуардовна\фото\SAM_80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5122" name="Picture 2" descr="C:\Users\Пользователь\Desktop\Елена Эдуардовна\фото\SAM_8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esktop\Елена Эдуардовна\фото\SAM_8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152400" y="1700808"/>
            <a:ext cx="8305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Среди различных форм взаимодействия с детьми специалисты называют театрализованную деятельность (в частности, театрализованные игры). Под театрализованными  играми понимаются  «игры в театр», сюжетами которых служат как хорошо знакомые сказки или театральные представления по готовым сценариям.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Театрализованная деятельность, являясь разновидностью игры: это литературный текст и звучащее слово, пластика и действия актёра, его костюм и изобразительное пространство сцены (свет, цвет, музыка и пр.). </a:t>
            </a:r>
          </a:p>
        </p:txBody>
      </p:sp>
      <p:pic>
        <p:nvPicPr>
          <p:cNvPr id="5122" name="Picture 2" descr="C:\Users\Пользователь\Desktop\Елена Эдуардовна\фото\SAM_8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esktop\Елена Эдуардовна\фото\SAM_8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Пользователь\Desktop\Елена Эдуардовна\фото\SAM_80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68313" y="404813"/>
            <a:ext cx="8229600" cy="58658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lang="ru-RU" sz="6000" dirty="0" smtClean="0">
                <a:solidFill>
                  <a:srgbClr val="0000CC"/>
                </a:solidFill>
              </a:rPr>
              <a:t>    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 давайте же играть вместе с нашими детьми!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501008"/>
            <a:ext cx="417671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340768"/>
            <a:ext cx="4283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«Ласковое имя». 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 становятся в круг, в центр которого выходит каждый из них поочередно. Остальные дети с помощью воспитателя называют варианты ласкового имени ребенка, находящегося в центре круга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50100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«Кто к нам в гости пришел?»,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способствует формированию самоуважения у детей, развитию доброжелательного отношения к другим детям. Взрослый договаривается с двумя-тремя детьми о том, каких животных они будут изображать, затем они по очереди входят в круг, остальные дети должны догадаться, какой зверек пришел к ним в гости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Пользователь\Desktop\Елена Эдуардовна\фото\SAM_80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620688"/>
            <a:ext cx="468052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340768"/>
            <a:ext cx="39604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«У птички болит крылышко»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формирует у детей любовь к окружающим. Один ребенок изображает больную птичку, он грустит, ложится на коврик, остальные дети по примеру воспитателя по очереди стараются утешить ее, поддержать ласковыми словами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140968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«Кто лучше разбудит»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способствует проявлению своих чувств. Один ребенок изображает спящую кошечку, остальные дети пытаются ее разбудить разными ласковыми и нежными словами и прикосновениями. В конце игры дети решают, чей способ разбудить кошечку был самым лучшим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76672"/>
            <a:ext cx="78488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03649" y="891416"/>
            <a:ext cx="69127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«Ввести ребёнка в мир человеческих отношений — одна из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важных  задач  воспитания   личности  ребёнка  дошкольного  возраста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 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        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В.А.Сухомлинский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domsovetof.ru/_pu/10/07480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24945"/>
            <a:ext cx="4618484" cy="32403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620688"/>
            <a:ext cx="66247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Коммуникативная игра для детей «Звериное пианино»</a:t>
            </a:r>
            <a:endParaRPr lang="en-US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развивает умение сотрудничать.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 присаживаются на корточки в ряд, взрослый раздает карточки с изображением различных животных и, затем дотрагиваясь до головки каждого ребенка, изображает игру на пианино. Дети при этом воспроизводят голоса животных, изображенных на карточках.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Вежливые слова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развитие уважения в общении, привычка пользоваться вежливыми словами.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проводится с мячом в кругу. Дети бросают друг другу мяч, называя вежливые слова. Назвать только слова приветствия (здравствуйте, добрый день, привет, мы рады вас видеть, рады встречи с вами); благодарности (спасибо, благодарю, пожалуйста, будьте любезны); извинения (извините, простите, жаль, сожалею); прощания (до свидания, до встречи, спокойной ночи).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://detskiysad195.ru/wp-content/uploads/2012/05/2012-05-18_0026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04664"/>
            <a:ext cx="2085975" cy="1924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780928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Волшебный букет цветов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Цель: 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Учить проявлять внимание к окружающим, устанавливать доброжелательные отношения, замечать положительные качества других и выражать это словами, делать комплименты.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http://detskiysad195.ru/wp-content/uploads/2012/05/2012-05-18_003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762499"/>
            <a:ext cx="2038350" cy="20955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196752"/>
            <a:ext cx="65527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Коммуникативные игры для детей имеют мощный воспитательный и обучающий эффект. Они позволяют детям сблизиться, учат проявлять заботу, сочувствие и внимание к сверстникам, формируют у детей положительное отношение к себе и другим детям, повышают уверенность в себе.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www.krasnookt-shumr.edu.cap.ru/home/4167/2011/sait/d6b57bc33622e1ed685267db6f38938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020" y="4327706"/>
            <a:ext cx="2698980" cy="25302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836712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Список </a:t>
            </a:r>
            <a:r>
              <a:rPr lang="ru-RU" sz="2800" b="1" dirty="0" err="1" smtClean="0">
                <a:solidFill>
                  <a:srgbClr val="002060"/>
                </a:solidFill>
              </a:rPr>
              <a:t>итература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www.krasnookt-shumr.edu.cap.ru/home/4167/2011/sait/d6b57bc33622e1ed685267db6f38938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020" y="4327706"/>
            <a:ext cx="2698980" cy="25302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916833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Артёмова Л. В. Театрализованные игры дошкольников. М.: Просвещение, 2008.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Касаткина Е. И. Игра в жизни дошкольника. М.: Дрофа, 2010.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http://www.maam.ru/detskijsad/aktualnost-razvitija-komunikativnyh-navykov-u-doshkolnikov.html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https://doshkolenok.wordpress.com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/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26638" cy="342900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3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-1"/>
            <a:ext cx="3563888" cy="3369671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107504" y="3645024"/>
            <a:ext cx="88569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76672"/>
            <a:ext cx="784887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ЦЕЛЬ: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   Развитие общения и взаимодействия ребенка со взрослыми и сверстниками.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ЗАДАЧИ: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    Расширять  потребность ребенка в общении в  соответствии с его возрастными возможностями;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Развивать все компоненты устной речи детей в процессе  игровой деятельности. 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АКТУАЛЬНОСТЬ: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Отсутствие необходимого общения в современном обществе, проблемы детства приобретают особую остроту и актуальность. Одним из факторов риска воспитания в дошкольном детском учреждении является «эмоционально-отвергающий тип взаимодействия ребенка с воспитателем и сверстниками. Следствием становятся нарушения формирования базового доверия к миру, личности и эмоциональные нарушения, приводящие к заболеваниям психосоматического происхождения».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68407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Коммуникативная игра для детей предполагает совместную деятельность, самовыражение и взаимное сотрудничество, развитие навыков общения и формирование доброжелательных отношений.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помощью этих игр у детей: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Снимаются телесные зажимы;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Происходит эмоциональная разрядка;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Развиваются воображение, мимика и жестикуляция;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Активизируется внимание;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Проявляются навыки правил поведения;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Повышается самооценка.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pic>
        <p:nvPicPr>
          <p:cNvPr id="4" name="Picture 4" descr="http://www.krasnookt-shumr.edu.cap.ru/home/4167/2011/sait/d6b57bc33622e1ed685267db6f38938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332205"/>
            <a:ext cx="2694181" cy="252579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Коммуникативные игры для детей раннего возраста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48478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Общение со сверстниками для детей в возрасте 2-3 лет становится необходимой потребностью и приобретает огромное значение в формировании личности.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www.vbratske.ru/i/bratsk_news/12973968953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716778" cy="38087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620688"/>
            <a:ext cx="7416824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sz="2400" dirty="0" smtClean="0"/>
          </a:p>
          <a:p>
            <a:pPr>
              <a:lnSpc>
                <a:spcPct val="90000"/>
              </a:lnSpc>
            </a:pPr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Все без исключения хотят видеть детей счастливыми, улыбающимися, умеющими общаться с окружающими людьми. Но не всегда это получается, и одна из задач, стоящих перед педагогами ДОУ – помочь ребенку разобраться в сложном мире взаимоотношений со сверстниками и взрослыми.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149725"/>
            <a:ext cx="2592387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228600" y="188913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общению </a:t>
            </a:r>
            <a:endParaRPr lang="ru-RU" alt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себя: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0513" y="762000"/>
            <a:ext cx="77724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Char char="-"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-желание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вступать в контакт с окружающими </a:t>
            </a:r>
          </a:p>
          <a:p>
            <a:pPr algn="r"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6165850" y="1988840"/>
            <a:ext cx="2362200" cy="936104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хочу!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22263" y="2209800"/>
            <a:ext cx="820578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-умение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организовывать общение: слушать, эмоционально сопереживать, решать конфликтные ситуации</a:t>
            </a:r>
            <a:r>
              <a:rPr lang="ru-RU" altLang="ru-RU" dirty="0">
                <a:solidFill>
                  <a:srgbClr val="002060"/>
                </a:solidFill>
              </a:rPr>
              <a:t/>
            </a:r>
            <a:br>
              <a:rPr lang="ru-RU" altLang="ru-RU" dirty="0">
                <a:solidFill>
                  <a:srgbClr val="002060"/>
                </a:solidFill>
              </a:rPr>
            </a:b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10" name="Блок-схема: память с посл. доступом 9"/>
          <p:cNvSpPr/>
          <p:nvPr/>
        </p:nvSpPr>
        <p:spPr>
          <a:xfrm>
            <a:off x="6299200" y="3429000"/>
            <a:ext cx="2362200" cy="1008112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умею!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90513" y="4040188"/>
            <a:ext cx="81819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-знание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 и правил , которым необходимо следовать при общение с окружающими .</a:t>
            </a: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5943600" y="5085184"/>
            <a:ext cx="2362200" cy="936104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знаю!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1763688" y="152400"/>
            <a:ext cx="6465912" cy="126037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развития коммуникативных    навыков</a:t>
            </a:r>
            <a:r>
              <a:rPr kumimoji="0" lang="ru-RU" sz="2000" b="1" i="0" u="none" strike="noStrike" kern="1200" cap="all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 детей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необходимо решение следующих задач:</a:t>
            </a:r>
            <a:endParaRPr kumimoji="0" lang="ru-RU" altLang="ru-RU" sz="2400" b="1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342900" y="1379590"/>
            <a:ext cx="8382000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altLang="ru-RU" sz="2500" dirty="0">
                <a:solidFill>
                  <a:srgbClr val="002060"/>
                </a:solidFill>
                <a:latin typeface="Century Schoolbook" pitchFamily="18" charset="0"/>
              </a:rPr>
              <a:t>-  </a:t>
            </a: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обучать  детей пониманию себя - Я и Я;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воспитывать интерес к окружающим людям – Я и Другие;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развивать навыки общения со сверстниками, взрослыми;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формировать умения и навыки практического владения выразительными средствами: интонацией, мимикой, жестами;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развивать  самоконтроль в отношении проявления своего эмоционального состояния;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обучать детей речевым средствам общения;</a:t>
            </a:r>
            <a:b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проводить работу по коррекции  отрицательных черт характера.</a:t>
            </a:r>
            <a:endParaRPr lang="ru-RU" altLang="ru-RU" sz="2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4" descr="C:\Users\Галина\AppData\Local\Microsoft\Windows\Temporary Internet Files\Content.IE5\3B7KLNOH\MC900216512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1975" y="5301208"/>
            <a:ext cx="1698625" cy="136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forkids.ru/pictures/sun1/sun0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1327155"/>
          </a:xfrm>
          <a:prstGeom prst="rect">
            <a:avLst/>
          </a:prstGeom>
          <a:noFill/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269875"/>
            <a:ext cx="8839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Решать поставленные задачи поможет театрализованная деятельность</a:t>
            </a:r>
          </a:p>
        </p:txBody>
      </p:sp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261938" y="1246188"/>
            <a:ext cx="81343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Известно, что нельзя обучать детей общению, не включив их во взаимодействие друг с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другом</a:t>
            </a:r>
            <a:endParaRPr lang="ru-RU" alt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Пользователь\Desktop\Елена Эдуардовна\фото\SAM_80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5256584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</TotalTime>
  <Words>1152</Words>
  <Application>Microsoft Office PowerPoint</Application>
  <PresentationFormat>Экран (4:3)</PresentationFormat>
  <Paragraphs>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lenovo</cp:lastModifiedBy>
  <cp:revision>31</cp:revision>
  <dcterms:modified xsi:type="dcterms:W3CDTF">2017-01-15T17:26:20Z</dcterms:modified>
</cp:coreProperties>
</file>