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6" r:id="rId2"/>
    <p:sldId id="267" r:id="rId3"/>
    <p:sldId id="268" r:id="rId4"/>
    <p:sldId id="269" r:id="rId5"/>
    <p:sldId id="271" r:id="rId6"/>
    <p:sldId id="270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2" r:id="rId17"/>
    <p:sldId id="281" r:id="rId18"/>
    <p:sldId id="283" r:id="rId19"/>
    <p:sldId id="284" r:id="rId20"/>
    <p:sldId id="28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2" Type="http://schemas.openxmlformats.org/officeDocument/2006/relationships/hyperlink" Target="https://www.google.ru/url?sa=i&amp;rct=j&amp;q=&amp;esrc=s&amp;source=images&amp;cd=&amp;cad=rja&amp;uact=8&amp;ved=0ahUKEwjW0YrGqbHKAhUCVywKHVxwDrsQjRwIBw&amp;url=http://www.babybrick.ru/duplo-lego-5609-p-5463.html&amp;psig=AFQjCNE3hZFteIWmFDPtmaWW0IQNsB_MFQ&amp;ust=1453136251569606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fresher.ru/manager_content/images/muzej-lego-istoriya-kubikov-s-pupyryshkami/big/5.jpg" TargetMode="External"/><Relationship Id="rId5" Type="http://schemas.openxmlformats.org/officeDocument/2006/relationships/image" Target="../media/image3.jpeg"/><Relationship Id="rId4" Type="http://schemas.openxmlformats.org/officeDocument/2006/relationships/hyperlink" Target="https://www.google.ru/url?sa=i&amp;rct=j&amp;q=&amp;esrc=s&amp;source=images&amp;cd=&amp;cad=rja&amp;uact=8&amp;ved=&amp;url=http://vilingstore.net/Igry-razvlecheniya-i-programmy-c9/Konstruktor-LEGO-Duplo-Aeroport-i134551&amp;psig=AFQjCNE3hZFteIWmFDPtmaWW0IQNsB_MFQ&amp;ust=1453136251569606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fresher.ru/manager_content/images/muzej-lego-istoriya-kubikov-s-pupyryshkami/big/15.jp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fresher.ru/manager_content/images/muzej-lego-istoriya-kubikov-s-pupyryshkami/big/16.jpg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fresher.ru/manager_content/images/muzej-lego-istoriya-kubikov-s-pupyryshkami/big/18.jpg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www.fresher.ru/manager_content/images/muzej-lego-istoriya-kubikov-s-pupyryshkami/big/19.jpg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fresher.ru/manager_content/images/muzej-lego-istoriya-kubikov-s-pupyryshkami/big/20.jpg" TargetMode="Externa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www.fresher.ru/manager_content/images/muzej-lego-istoriya-kubikov-s-pupyryshkami/big/23.jpg" TargetMode="Externa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www.fresher.ru/manager_content/images/muzej-lego-istoriya-kubikov-s-pupyryshkami/big/27.jpg" TargetMode="Externa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www.fresher.ru/manager_content/images/muzej-lego-istoriya-kubikov-s-pupyryshkami/big/28.jpg" TargetMode="Externa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www.fresher.ru/manager_content/images/muzej-lego-istoriya-kubikov-s-pupyryshkami/big/29.jpg" TargetMode="Externa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www.fresher.ru/manager_content/images/muzej-lego-istoriya-kubikov-s-pupyryshkami/big/31.jpg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ru/imgres?imgurl=http://igri7.ru/_sf/26/85597764.png&amp;imgrefurl=http://igri7.ru/stuff/chelovek_pauk/25&amp;h=373&amp;w=437&amp;tbnid=nzshbQMVPB6AXM:&amp;docid=sclKeImtUEkjVM&amp;hl=ru&amp;ei=iOGTVuaWN8r4ywOHqK6IBg&amp;tbm=isch&amp;ved=0ahUKEwjm-ozhn6LKAhVK_HIKHQeUC2E4yAEQMwgtKCowKg" TargetMode="External"/><Relationship Id="rId13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6.jpeg"/><Relationship Id="rId12" Type="http://schemas.openxmlformats.org/officeDocument/2006/relationships/hyperlink" Target="https://www.google.ru/imgres?imgurl=https://argoplay.com/upload/iblock/bf4/bf477afcafa624d92d9908a3559f3a38.jpg&amp;imgrefurl=https://argoplay.com/articles/item11931/&amp;h=419&amp;w=745&amp;tbnid=fU5pQ2ecanAY4M:&amp;docid=xskIbWW2E2y5fM&amp;hl=ru&amp;ei=NuOTVtWgCcjlywP9xZK4Bg&amp;tbm=isch&amp;ved=0ahUKEwjVk-StoaLKAhXI8nIKHf2iBGc4kAMQMwhLKEgwSA" TargetMode="External"/><Relationship Id="rId2" Type="http://schemas.openxmlformats.org/officeDocument/2006/relationships/hyperlink" Target="https://www.google.ru/imgres?imgurl=https://i.ytimg.com/vi/XhQtoqoO-jM/maxresdefault.jpg&amp;imgrefurl=https://www.youtube.com/watch?v=XhQtoqoO-jM&amp;h=1080&amp;w=1920&amp;tbnid=vd7dT_Zh2EFPsM:&amp;docid=2k2j0Whp9TblwM&amp;hl=ru&amp;ei=8eCTVq_uLYPmyQOm4JOQDQ&amp;tbm=isch&amp;ved=0ahUKEwjvqoOZn6LKAhUDc3IKHSbwBNI4ZBAzCDMoMDAw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google.ru/imgres?imgurl=http://img1.labirint.ru/books/461629/big.jpg&amp;imgrefurl=http://www.labirint.ru/books/461629/&amp;h=340&amp;w=220&amp;tbnid=ln6CpTEHX3R7qM:&amp;docid=rGNTbeCiAUMf7M&amp;hl=ru&amp;ei=auKTVrSvKuK9ygPE552YCw&amp;tbm=isch&amp;ved=0ahUKEwi0jOLMoKLKAhXinnIKHcRzB7M4rAIQMwgVKBIwEg" TargetMode="External"/><Relationship Id="rId11" Type="http://schemas.openxmlformats.org/officeDocument/2006/relationships/image" Target="../media/image28.jpeg"/><Relationship Id="rId5" Type="http://schemas.openxmlformats.org/officeDocument/2006/relationships/image" Target="../media/image25.jpeg"/><Relationship Id="rId15" Type="http://schemas.openxmlformats.org/officeDocument/2006/relationships/image" Target="../media/image30.jpeg"/><Relationship Id="rId10" Type="http://schemas.openxmlformats.org/officeDocument/2006/relationships/hyperlink" Target="https://www.google.ru/imgres?imgurl=https://i.ytimg.com/vi/8C-haqIDKFQ/hqdefault.jpg&amp;imgrefurl=https://www.youtube.com/watch?v=8C-haqIDKFQ&amp;h=360&amp;w=480&amp;tbnid=ubw2IJ3gG84IsM:&amp;docid=kS4UjPVGCbB4VM&amp;hl=ru&amp;ei=8eCTVq_uLYPmyQOm4JOQDQ&amp;tbm=isch&amp;ved=0ahUKEwjvqoOZn6LKAhUDc3IKHSbwBNI4ZBAzCEMoQDBA" TargetMode="External"/><Relationship Id="rId4" Type="http://schemas.openxmlformats.org/officeDocument/2006/relationships/hyperlink" Target="https://www.google.ru/imgres?imgurl=http://signedisos.narod.ru/_ld/4/96004500.jpg&amp;imgrefurl=http://signedisos.narod.ru/load/&amp;h=500&amp;w=288&amp;tbnid=yrlZ-nO-FsX3OM:&amp;docid=i4t5dXo6ULrZfM&amp;hl=ru&amp;ei=iOGTVuaWN8r4ywOHqK6IBg&amp;tbm=isch&amp;ved=0ahUKEwjm-ozhn6LKAhVK_HIKHQeUC2E4yAEQMwgbKBgwGA" TargetMode="External"/><Relationship Id="rId9" Type="http://schemas.openxmlformats.org/officeDocument/2006/relationships/image" Target="../media/image27.jpeg"/><Relationship Id="rId14" Type="http://schemas.openxmlformats.org/officeDocument/2006/relationships/hyperlink" Target="https://www.google.ru/imgres?imgurl=http://playshake.ru/images/game/1764.jpg&amp;imgrefurl=http://playshake.ru/game/igra-lego-duplo-tachki&amp;h=170&amp;w=170&amp;tbnid=1zTP9TXYNEkYUM:&amp;docid=m3UFK14KhXZEIM&amp;hl=ru&amp;ei=iOGTVuaWN8r4ywOHqK6IBg&amp;tbm=isch&amp;ved=0ahUKEwjm-ozhn6LKAhVK_HIKHQeUC2E4yAEQMwgmKCMwIw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resher.ru/manager_content/images/muzej-lego-istoriya-kubikov-s-pupyryshkami/big/5.jp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fresher.ru/manager_content/images/muzej-lego-istoriya-kubikov-s-pupyryshkami/big/6.jpg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fresher.ru/manager_content/images/muzej-lego-istoriya-kubikov-s-pupyryshkami/big/8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fresher.ru/manager_content/images/muzej-lego-istoriya-kubikov-s-pupyryshkami/big/10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fresher.ru/manager_content/images/muzej-lego-istoriya-kubikov-s-pupyryshkami/big/13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fresher.ru/manager_content/images/muzej-lego-istoriya-kubikov-s-pupyryshkami/big/14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dirty="0" smtClean="0"/>
              <a:t>История создания конструктора «</a:t>
            </a:r>
            <a:r>
              <a:rPr lang="ru-RU" sz="5400" dirty="0" err="1" smtClean="0"/>
              <a:t>Лего</a:t>
            </a:r>
            <a:r>
              <a:rPr lang="ru-RU" sz="5400" dirty="0" smtClean="0"/>
              <a:t>»</a:t>
            </a:r>
            <a:br>
              <a:rPr lang="ru-RU" sz="5400" dirty="0" smtClean="0"/>
            </a:br>
            <a:endParaRPr lang="ru-RU" sz="5400" dirty="0"/>
          </a:p>
        </p:txBody>
      </p:sp>
      <p:sp>
        <p:nvSpPr>
          <p:cNvPr id="9" name="Текст 8"/>
          <p:cNvSpPr>
            <a:spLocks noGrp="1"/>
          </p:cNvSpPr>
          <p:nvPr>
            <p:ph type="subTitle" idx="1"/>
          </p:nvPr>
        </p:nvSpPr>
        <p:spPr>
          <a:xfrm>
            <a:off x="722376" y="3643314"/>
            <a:ext cx="7772400" cy="95611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Автор: </a:t>
            </a:r>
            <a:r>
              <a:rPr lang="ru-RU" dirty="0" err="1" smtClean="0"/>
              <a:t>Швыдкина</a:t>
            </a:r>
            <a:r>
              <a:rPr lang="ru-RU" dirty="0" smtClean="0"/>
              <a:t> </a:t>
            </a:r>
          </a:p>
          <a:p>
            <a:r>
              <a:rPr lang="ru-RU" dirty="0" smtClean="0"/>
              <a:t>А.А.</a:t>
            </a:r>
          </a:p>
          <a:p>
            <a:r>
              <a:rPr lang="ru-RU" dirty="0" err="1" smtClean="0"/>
              <a:t>воо</a:t>
            </a:r>
            <a:endParaRPr lang="ru-RU" dirty="0"/>
          </a:p>
        </p:txBody>
      </p:sp>
      <p:sp>
        <p:nvSpPr>
          <p:cNvPr id="20482" name="AutoShape 2" descr="Картинки по запросу конструктор лего дупло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4" name="AutoShape 4" descr="Картинки по запросу конструктор лего дупло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6" name="AutoShape 6" descr="Картинки по запросу конструктор лего дупло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8" name="AutoShape 8" descr="Картинки по запросу конструктор лего дупло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90" name="Picture 10" descr="http://www.babybrick.ru/img/a/lego-5609-n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3717032"/>
            <a:ext cx="3024336" cy="2778647"/>
          </a:xfrm>
          <a:prstGeom prst="rect">
            <a:avLst/>
          </a:prstGeom>
          <a:noFill/>
        </p:spPr>
      </p:pic>
      <p:pic>
        <p:nvPicPr>
          <p:cNvPr id="20492" name="Picture 12" descr="https://encrypted-tbn1.gstatic.com/images?q=tbn:ANd9GcSbG7qLgjWAHWziDW4mbiq2Z09I5FXwUwao4IavxfI2c92qUajmkQ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6136" y="4293096"/>
            <a:ext cx="2895600" cy="1933576"/>
          </a:xfrm>
          <a:prstGeom prst="rect">
            <a:avLst/>
          </a:prstGeom>
          <a:noFill/>
        </p:spPr>
      </p:pic>
      <p:pic>
        <p:nvPicPr>
          <p:cNvPr id="16" name="Рисунок 15" descr="http://www.fresher.ru/manager_content/images/muzej-lego-istoriya-kubikov-s-pupyryshkami/5.jpg">
            <a:hlinkClick r:id="rId6" tgtFrame="&quot;_blank&quot;"/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717032"/>
            <a:ext cx="1606699" cy="17015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Потом много других </a:t>
            </a:r>
            <a:r>
              <a:rPr lang="ru-RU" dirty="0" err="1" smtClean="0"/>
              <a:t>плассмасовых</a:t>
            </a:r>
            <a:r>
              <a:rPr lang="ru-RU" dirty="0" smtClean="0"/>
              <a:t> игрушек</a:t>
            </a:r>
            <a:endParaRPr lang="ru-RU" dirty="0"/>
          </a:p>
        </p:txBody>
      </p:sp>
      <p:pic>
        <p:nvPicPr>
          <p:cNvPr id="4" name="Содержимое 3" descr="http://www.fresher.ru/manager_content/images/muzej-lego-istoriya-kubikov-s-pupyryshkami/15.jpg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 bwMode="auto">
          <a:xfrm>
            <a:off x="3573939" y="1941385"/>
            <a:ext cx="2042160" cy="13655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Постепенно всё пришло к тому кубику , который мы знаем сейчас</a:t>
            </a:r>
            <a:endParaRPr lang="ru-RU" dirty="0"/>
          </a:p>
        </p:txBody>
      </p:sp>
      <p:pic>
        <p:nvPicPr>
          <p:cNvPr id="4" name="Содержимое 3" descr="http://www.fresher.ru/manager_content/images/muzej-lego-istoriya-kubikov-s-pupyryshkami/16.jpg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620688"/>
            <a:ext cx="5256583" cy="37444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Чуть позже Готфрид (сын  Оле Кирка </a:t>
            </a:r>
            <a:r>
              <a:rPr lang="ru-RU" sz="2800" dirty="0" err="1" smtClean="0"/>
              <a:t>Кристианса</a:t>
            </a:r>
            <a:r>
              <a:rPr lang="ru-RU" sz="2800" dirty="0" smtClean="0"/>
              <a:t>, который помогал ему с 12 лет) задумался над идеей о составлении конструкторов в систему.</a:t>
            </a:r>
            <a:endParaRPr lang="ru-RU" sz="2800" dirty="0"/>
          </a:p>
        </p:txBody>
      </p:sp>
      <p:pic>
        <p:nvPicPr>
          <p:cNvPr id="4" name="Содержимое 3" descr="http://www.fresher.ru/manager_content/images/muzej-lego-istoriya-kubikov-s-pupyryshkami/18.jpg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92696"/>
            <a:ext cx="6336704" cy="36724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fresher.ru/manager_content/images/muzej-lego-istoriya-kubikov-s-pupyryshkami/19.jpg">
            <a:hlinkClick r:id="rId2" tgtFrame="&quot;_blank&quot;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381125" y="692696"/>
            <a:ext cx="6381750" cy="51845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Пожарная станция</a:t>
            </a:r>
            <a:endParaRPr lang="ru-RU" dirty="0"/>
          </a:p>
        </p:txBody>
      </p:sp>
      <p:pic>
        <p:nvPicPr>
          <p:cNvPr id="3" name="Рисунок 2" descr="http://www.fresher.ru/manager_content/images/muzej-lego-istoriya-kubikov-s-pupyryshkami/20.jpg">
            <a:hlinkClick r:id="rId2" tgtFrame="&quot;_blank&quot;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620688"/>
            <a:ext cx="6381750" cy="4267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Космос</a:t>
            </a:r>
            <a:endParaRPr lang="ru-RU" dirty="0"/>
          </a:p>
        </p:txBody>
      </p:sp>
      <p:pic>
        <p:nvPicPr>
          <p:cNvPr id="3" name="Рисунок 2" descr="http://www.fresher.ru/manager_content/images/muzej-lego-istoriya-kubikov-s-pupyryshkami/23.jpg">
            <a:hlinkClick r:id="rId2" tgtFrame="&quot;_blank&quot;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381125" y="692696"/>
            <a:ext cx="6381750" cy="41764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Звездные воины</a:t>
            </a:r>
            <a:endParaRPr lang="ru-RU" dirty="0"/>
          </a:p>
        </p:txBody>
      </p:sp>
      <p:pic>
        <p:nvPicPr>
          <p:cNvPr id="3" name="Рисунок 2" descr="http://www.fresher.ru/manager_content/images/muzej-lego-istoriya-kubikov-s-pupyryshkami/27.jpg">
            <a:hlinkClick r:id="rId2" tgtFrame="&quot;_blank&quot;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383347" y="692696"/>
            <a:ext cx="6377305" cy="38884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 smtClean="0"/>
              <a:t>Знакомьтесь – пластиковые </a:t>
            </a:r>
            <a:r>
              <a:rPr lang="ru-RU" sz="2200" dirty="0" err="1" smtClean="0"/>
              <a:t>Чубака</a:t>
            </a:r>
            <a:r>
              <a:rPr lang="ru-RU" sz="2200" dirty="0" smtClean="0"/>
              <a:t>, Оби-Ван, Хан Соло, а также R2-D2, перешедший на тёмную сторону: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http://www.fresher.ru/manager_content/images/muzej-lego-istoriya-kubikov-s-pupyryshkami/28.jpg">
            <a:hlinkClick r:id="rId2" tgtFrame="&quot;_blank&quot;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383347" y="692697"/>
            <a:ext cx="6377305" cy="3600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БРАТЬЯ ШУМАХЕРЫ</a:t>
            </a:r>
            <a:endParaRPr lang="ru-RU" dirty="0"/>
          </a:p>
        </p:txBody>
      </p:sp>
      <p:pic>
        <p:nvPicPr>
          <p:cNvPr id="3" name="Рисунок 2" descr="http://www.fresher.ru/manager_content/images/muzej-lego-istoriya-kubikov-s-pupyryshkami/29.jpg">
            <a:hlinkClick r:id="rId2" tgtFrame="&quot;_blank&quot;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383347" y="764705"/>
            <a:ext cx="6377305" cy="37444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LEGO </a:t>
            </a:r>
            <a:r>
              <a:rPr lang="ru-RU" dirty="0" err="1" smtClean="0"/>
              <a:t>Chima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http://www.fresher.ru/manager_content/images/muzej-lego-istoriya-kubikov-s-pupyryshkami/31.jpg">
            <a:hlinkClick r:id="rId2" tgtFrame="&quot;_blank&quot;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383347" y="1297305"/>
            <a:ext cx="6377305" cy="33558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Основатель компании «</a:t>
            </a:r>
            <a:r>
              <a:rPr lang="ru-RU" sz="4000" dirty="0" err="1" smtClean="0"/>
              <a:t>Лего</a:t>
            </a:r>
            <a:r>
              <a:rPr lang="ru-RU" sz="4000" dirty="0" smtClean="0"/>
              <a:t>» - Оле  </a:t>
            </a:r>
            <a:r>
              <a:rPr lang="ru-RU" sz="4000" dirty="0" err="1" smtClean="0"/>
              <a:t>Кирк</a:t>
            </a:r>
            <a:r>
              <a:rPr lang="ru-RU" sz="4000" dirty="0" smtClean="0"/>
              <a:t> </a:t>
            </a:r>
            <a:r>
              <a:rPr lang="ru-RU" sz="4000" dirty="0" err="1" smtClean="0"/>
              <a:t>Кристиансен</a:t>
            </a:r>
            <a:r>
              <a:rPr lang="ru-RU" sz="4000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4" name="Picture 2" descr="Картинки по запросу фото Оле Кирка Кристиана с сыном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692696"/>
            <a:ext cx="4968551" cy="3312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Картинки по запросу современные игры лего">
            <a:hlinkClick r:id="rId2" tgtFrame="&quot;_blank&quot;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620688"/>
            <a:ext cx="2857500" cy="2457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Картинки по запросу современные игры лего">
            <a:hlinkClick r:id="rId4" tgtFrame="&quot;_blank&quot;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76672"/>
            <a:ext cx="1619250" cy="2819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Картинки по запросу современные игры лего">
            <a:hlinkClick r:id="rId6" tgtFrame="&quot;_blank&quot;"/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2924944"/>
            <a:ext cx="1800225" cy="2200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Картинки по запросу современные игры лего">
            <a:hlinkClick r:id="rId8" tgtFrame="&quot;_blank&quot;"/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268760"/>
            <a:ext cx="3267075" cy="2809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Картинки по запросу современные игры лего">
            <a:hlinkClick r:id="rId10" tgtFrame="&quot;_blank&quot;"/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140968"/>
            <a:ext cx="2466975" cy="1847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Картинки по запросу современные игры лего">
            <a:hlinkClick r:id="rId12" tgtFrame="&quot;_blank&quot;"/>
          </p:cNvPr>
          <p:cNvPicPr/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077072"/>
            <a:ext cx="2857500" cy="198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Картинки по запросу современные игры лего">
            <a:hlinkClick r:id="rId14" tgtFrame="&quot;_blank&quot;"/>
          </p:cNvPr>
          <p:cNvPicPr/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077072"/>
            <a:ext cx="2857500" cy="213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dirty="0" smtClean="0"/>
              <a:t>Изначально у Оле была плотницкая мастерская.</a:t>
            </a:r>
            <a:br>
              <a:rPr lang="ru-RU" sz="2000" dirty="0" smtClean="0"/>
            </a:br>
            <a:r>
              <a:rPr lang="ru-RU" sz="2000" dirty="0" smtClean="0"/>
              <a:t>С этой деревянной игрушки все и началось.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7" name="Содержимое 6" descr="http://www.fresher.ru/manager_content/images/muzej-lego-istoriya-kubikov-s-pupyryshkami/4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00136"/>
            <a:ext cx="3528392" cy="369701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://www.fresher.ru/manager_content/images/muzej-lego-istoriya-kubikov-s-pupyryshkami/5.jpg">
            <a:hlinkClick r:id="rId3" tgtFrame="&quot;_blank&quot;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620688"/>
            <a:ext cx="3384377" cy="28536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fresher.ru/manager_content/images/muzej-lego-istoriya-kubikov-s-pupyryshkami/7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385887" y="620689"/>
            <a:ext cx="6372225" cy="50405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fresher.ru/manager_content/images/muzej-lego-istoriya-kubikov-s-pupyryshkami/6.jpg">
            <a:hlinkClick r:id="rId2" tgtFrame="&quot;_blank&quot;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381125" y="1295400"/>
            <a:ext cx="6381750" cy="4267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700" dirty="0" smtClean="0"/>
              <a:t>В 1934-м родилось название компании </a:t>
            </a:r>
            <a:r>
              <a:rPr lang="ru-RU" sz="2700" dirty="0" err="1" smtClean="0"/>
              <a:t>Лего</a:t>
            </a:r>
            <a:r>
              <a:rPr lang="ru-RU" sz="2700" dirty="0" smtClean="0"/>
              <a:t>, КОТОРОЕ ОЗНАЧАЕТ «УВЛЕКАТЕЛЬНАЯ ИГРА»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://www.fresher.ru/manager_content/images/muzej-lego-istoriya-kubikov-s-pupyryshkami/8.jpg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764704"/>
            <a:ext cx="6120679" cy="34563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Количество деревянных  игрушек росло.</a:t>
            </a:r>
            <a:endParaRPr lang="ru-RU" dirty="0"/>
          </a:p>
        </p:txBody>
      </p:sp>
      <p:pic>
        <p:nvPicPr>
          <p:cNvPr id="4" name="Содержимое 3" descr="http://www.fresher.ru/manager_content/images/muzej-lego-istoriya-kubikov-s-pupyryshkami/10.jpg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620688"/>
            <a:ext cx="5976663" cy="39604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1946-м Оле купил на выставке формовочную машину для пластика…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://www.fresher.ru/manager_content/images/muzej-lego-istoriya-kubikov-s-pupyryshkami/13.jpg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2" y="980728"/>
            <a:ext cx="5400599" cy="30963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 постепенно начал делать пластиковые игрушки-</a:t>
            </a:r>
            <a:br>
              <a:rPr lang="ru-RU" dirty="0" smtClean="0"/>
            </a:br>
            <a:r>
              <a:rPr lang="ru-RU" dirty="0" smtClean="0"/>
              <a:t> сначала маленьких мишек.</a:t>
            </a:r>
            <a:endParaRPr lang="ru-RU" dirty="0"/>
          </a:p>
        </p:txBody>
      </p:sp>
      <p:pic>
        <p:nvPicPr>
          <p:cNvPr id="4" name="Содержимое 3" descr="http://www.fresher.ru/manager_content/images/muzej-lego-istoriya-kubikov-s-pupyryshkami/14.jpg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4" y="620688"/>
            <a:ext cx="5256583" cy="34563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190</TotalTime>
  <Words>132</Words>
  <Application>Microsoft Office PowerPoint</Application>
  <PresentationFormat>Экран (4:3)</PresentationFormat>
  <Paragraphs>19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Аспект</vt:lpstr>
      <vt:lpstr>История создания конструктора «Лего» </vt:lpstr>
      <vt:lpstr>Основатель компании «Лего» - Оле  Кирк Кристиансен  </vt:lpstr>
      <vt:lpstr>Изначально у Оле была плотницкая мастерская. С этой деревянной игрушки все и началось. </vt:lpstr>
      <vt:lpstr>Слайд 4</vt:lpstr>
      <vt:lpstr>Слайд 5</vt:lpstr>
      <vt:lpstr>В 1934-м родилось название компании Лего, КОТОРОЕ ОЗНАЧАЕТ «УВЛЕКАТЕЛЬНАЯ ИГРА» </vt:lpstr>
      <vt:lpstr>Количество деревянных  игрушек росло.</vt:lpstr>
      <vt:lpstr>В 1946-м Оле купил на выставке формовочную машину для пластика… </vt:lpstr>
      <vt:lpstr>И постепенно начал делать пластиковые игрушки-  сначала маленьких мишек.</vt:lpstr>
      <vt:lpstr>Потом много других плассмасовых игрушек</vt:lpstr>
      <vt:lpstr>Постепенно всё пришло к тому кубику , который мы знаем сейчас</vt:lpstr>
      <vt:lpstr>Чуть позже Готфрид (сын  Оле Кирка Кристианса, который помогал ему с 12 лет) задумался над идеей о составлении конструкторов в систему.</vt:lpstr>
      <vt:lpstr>Слайд 13</vt:lpstr>
      <vt:lpstr>Пожарная станция</vt:lpstr>
      <vt:lpstr>Космос</vt:lpstr>
      <vt:lpstr>Звездные воины</vt:lpstr>
      <vt:lpstr>Знакомьтесь – пластиковые Чубака, Оби-Ван, Хан Соло, а также R2-D2, перешедший на тёмную сторону: </vt:lpstr>
      <vt:lpstr>БРАТЬЯ ШУМАХЕРЫ</vt:lpstr>
      <vt:lpstr>LEGO Chima 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«Путешествуем во времени с Лего»</dc:title>
  <dc:creator>пк</dc:creator>
  <cp:lastModifiedBy>Семья</cp:lastModifiedBy>
  <cp:revision>28</cp:revision>
  <dcterms:created xsi:type="dcterms:W3CDTF">2016-01-14T16:03:36Z</dcterms:created>
  <dcterms:modified xsi:type="dcterms:W3CDTF">2017-01-15T11:22:12Z</dcterms:modified>
</cp:coreProperties>
</file>