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0" r:id="rId4"/>
    <p:sldId id="272" r:id="rId5"/>
    <p:sldId id="262" r:id="rId6"/>
    <p:sldId id="259" r:id="rId7"/>
    <p:sldId id="263" r:id="rId8"/>
    <p:sldId id="258" r:id="rId9"/>
    <p:sldId id="264" r:id="rId10"/>
    <p:sldId id="269" r:id="rId11"/>
    <p:sldId id="265" r:id="rId12"/>
    <p:sldId id="275" r:id="rId13"/>
    <p:sldId id="276" r:id="rId14"/>
    <p:sldId id="266" r:id="rId15"/>
    <p:sldId id="277" r:id="rId16"/>
    <p:sldId id="278" r:id="rId17"/>
    <p:sldId id="267" r:id="rId18"/>
    <p:sldId id="274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C6E136-1E9E-4FCA-80DF-CF84CBE8E5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AD3E95-BE8C-42A1-AF3E-990FC4F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91;&#1088;&#1086;&#1082;%20&#1085;&#1072;%20&#1091;&#1095;&#1080;&#1090;&#1077;&#1083;&#1100;%20&#1075;&#1086;&#1076;&#1072;\&#1078;&#1091;&#1088;&#1095;&#1072;&#1085;&#1080;&#1077;%20%20-%20&#1079;&#1074;&#1091;&#1082;%20&#1074;&#1086;&#1076;&#1099;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91;&#1088;&#1086;&#1082;%20&#1085;&#1072;%20&#1091;&#1095;&#1080;&#1090;&#1077;&#1083;&#1100;%20&#1075;&#1086;&#1076;&#1072;\&#1078;&#1091;&#1088;&#1095;&#1072;&#1085;&#1080;&#1077;%20%20-%20&#1079;&#1074;&#1091;&#1082;%20&#1074;&#1086;&#1076;&#1099;.mp3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91;&#1088;&#1086;&#1082;%20&#1085;&#1072;%20&#1091;&#1095;&#1080;&#1090;&#1077;&#1083;&#1100;%20&#1075;&#1086;&#1076;&#1072;\gus_gumennik_-_krik_(iPlayer.fm)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ФИЗМИНУТКА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5929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 – подняться, потянуться,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714488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Два – нагнуться, разогнуться,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79296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Три – в ладоши три хлопка,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Головою три кивка.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714752"/>
            <a:ext cx="6813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четыре – руки шире,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572008"/>
            <a:ext cx="7967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Пять – руками помахать,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226874"/>
            <a:ext cx="74612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на место тихо сесть – это шесть.</a:t>
            </a: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4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7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1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001056" cy="1394448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Бежит Маша дальше и видит: течет молочная речка - кисельные берега. Маша к ней: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69" name="Picture 1" descr="C:\Documents and Settings\Я\Рабочий стол\ГУСИ ЛЕБЕДИ раскраска\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00174"/>
            <a:ext cx="4245115" cy="46434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6143644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Скажи, куда гуси-лебеди полетели?</a:t>
            </a:r>
            <a:endParaRPr lang="ru-RU" sz="2800" dirty="0"/>
          </a:p>
        </p:txBody>
      </p:sp>
      <p:pic>
        <p:nvPicPr>
          <p:cNvPr id="7" name="журчание  - звук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286380" y="27860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" numSld="11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Я\Рабочий стол\картинки к уроку\b970fa6cd6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728"/>
            <a:ext cx="4572000" cy="62151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3857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Упал в меня камень тяжелый, сдвинешь его в сторону - скажу.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0" y="3071810"/>
            <a:ext cx="4500594" cy="21767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 45, 103 - 6,294;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 12,123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4,024;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 5,27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4,2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0,628.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928662" y="1785926"/>
            <a:ext cx="2786082" cy="335758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AutoNum type="arabicParenR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38,809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AutoNum type="arabicParenR" startAt="2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16,147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AutoNum type="arabicParenR" startAt="2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AutoNum type="arabicParenR" startAt="2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4,642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14290"/>
            <a:ext cx="7239000" cy="68006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проверим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142984"/>
            <a:ext cx="38576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журчание  - звук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61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000"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8943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Бежит Маша по лесу, смотрит: сидит под пеньком ёж.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14422"/>
            <a:ext cx="422434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5715016"/>
            <a:ext cx="7239000" cy="96582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Ежик, не видал ли ты, куда гуси-лебеди полетели? 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14290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Ёжик отвечает: Помоги сосчитать сколько я собрал яблок :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500694" y="1357298"/>
          <a:ext cx="3429024" cy="342902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3008"/>
                <a:gridCol w="1143008"/>
                <a:gridCol w="1143008"/>
              </a:tblGrid>
              <a:tr h="1241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5,9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6,3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/>
                        <a:t>3,6</a:t>
                      </a:r>
                      <a:endParaRPr lang="ru-RU" sz="3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</a:tr>
              <a:tr h="1156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2,3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2,7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0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</a:tr>
              <a:tr h="1031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/>
                        <a:t>3,7</a:t>
                      </a:r>
                      <a:endParaRPr lang="ru-RU" sz="3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/>
                        <a:t>4,1</a:t>
                      </a:r>
                      <a:endParaRPr lang="ru-RU" sz="3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kern="1200" dirty="0"/>
                        <a:t>1,4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357298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1. Из первой строки выберите     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    наименьшее число.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643182"/>
            <a:ext cx="5572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2. Из второй строки выберите     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    наибольшее число.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857628"/>
            <a:ext cx="5429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3. Из третьей строки выберите     </a:t>
            </a:r>
          </a:p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   не наименьшее и не  наибольшее число.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5500702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/>
                <a:ea typeface="Times New Roman"/>
              </a:rPr>
              <a:t> 4. Найдите сумму трёх этих чисел - это  и будет количество собранных яблок.</a:t>
            </a:r>
            <a:endParaRPr lang="ru-RU" sz="2800" dirty="0"/>
          </a:p>
        </p:txBody>
      </p:sp>
    </p:spTree>
  </p:cSld>
  <p:clrMapOvr>
    <a:masterClrMapping/>
  </p:clrMapOvr>
  <p:transition advClick="0" advTm="5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4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9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1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проверим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811560"/>
            <a:ext cx="792961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Спасибо тебе. Иди за мной, </a:t>
            </a:r>
          </a:p>
          <a:p>
            <a:r>
              <a:rPr lang="ru-RU" sz="31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куда я покачусь, туда и ты иди</a:t>
            </a:r>
            <a:r>
              <a:rPr lang="ru-RU" sz="31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239145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85984" y="1000108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1. Наименьшее число – 3,6.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2000240"/>
            <a:ext cx="5857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2. Наибольшее число – 2,7.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34"/>
            <a:ext cx="56435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3.Не наименьшее и не  наибольшее число – 3,7.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4143380"/>
            <a:ext cx="5715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  <a:ea typeface="Times New Roman"/>
              </a:rPr>
              <a:t> 4. Сумма трех чисел:</a:t>
            </a:r>
          </a:p>
          <a:p>
            <a:pPr algn="ctr"/>
            <a:r>
              <a:rPr lang="ru-RU" sz="2800" dirty="0" smtClean="0">
                <a:latin typeface="Times New Roman"/>
                <a:ea typeface="Times New Roman"/>
              </a:rPr>
              <a:t>3,6 + 2,7 + 3,7 = 3,6 + (2,7 + 3,7)=10.</a:t>
            </a:r>
            <a:endParaRPr lang="ru-RU" sz="2800" dirty="0"/>
          </a:p>
        </p:txBody>
      </p:sp>
    </p:spTree>
  </p:cSld>
  <p:clrMapOvr>
    <a:masterClrMapping/>
  </p:clrMapOvr>
  <p:transition advClick="0" advTm="9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4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15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928802"/>
            <a:ext cx="3643338" cy="2000240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Привел ежик Машу к избушке Бабы-Яги.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1" name="Picture 1" descr="C:\Documents and Settings\Я\Рабочий стол\картинки к уроку\0_1b818_9f76b982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500062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857726"/>
            <a:ext cx="835821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Подкралась Маша к избушке, схватила братца и побежала домой</a:t>
            </a:r>
            <a:r>
              <a:rPr lang="ru-RU" sz="31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14290"/>
            <a:ext cx="8143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A8D3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Видит Маша: Сидит у крыльца Ванюшка и золотыми яблочками играет. </a:t>
            </a:r>
            <a:endParaRPr lang="ru-RU" dirty="0"/>
          </a:p>
        </p:txBody>
      </p:sp>
      <p:pic>
        <p:nvPicPr>
          <p:cNvPr id="33794" name="Picture 2" descr="C:\Documents and Settings\Я\Рабочий стол\картинки к уроку\f53acbe883dcc21619d9fa92c9dda7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650109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7239000" cy="676576"/>
          </a:xfrm>
        </p:spPr>
        <p:txBody>
          <a:bodyPr/>
          <a:lstStyle/>
          <a:p>
            <a:r>
              <a:rPr lang="ru-RU" dirty="0" smtClean="0"/>
              <a:t>- Почему Маша смогла спасти братца?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14818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Надо помогать друг другу, выручать из трудных ситуаций и тогда любую беду можно одолеть.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00438"/>
            <a:ext cx="635798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600" dirty="0" smtClean="0">
                <a:solidFill>
                  <a:prstClr val="black"/>
                </a:solidFill>
              </a:rPr>
              <a:t>- Чему учит нас сказка?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285728"/>
            <a:ext cx="7239000" cy="10715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Ребята, скажите,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 с какими числами мы сегодня работали с вами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1285860"/>
            <a:ext cx="7239000" cy="121444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Скажите, а какие математические действия мы выполняли с десятичными дробями?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5715016"/>
            <a:ext cx="7239000" cy="676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Ребята,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 вам понравился урок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3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9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1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3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1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45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11144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выложить карточки так, чтобы дроби расположились в порядке возрастания.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357166"/>
            <a:ext cx="571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УГАДАЙ СКАЗКУ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2428868"/>
          <a:ext cx="7253634" cy="1674501"/>
        </p:xfrm>
        <a:graphic>
          <a:graphicData uri="http://schemas.openxmlformats.org/drawingml/2006/table">
            <a:tbl>
              <a:tblPr/>
              <a:tblGrid>
                <a:gridCol w="1812840"/>
                <a:gridCol w="1813598"/>
                <a:gridCol w="1813598"/>
                <a:gridCol w="1813598"/>
              </a:tblGrid>
              <a:tr h="558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0,04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1,02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0,002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1,015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0,253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15,675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1,46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15,7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1,02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0,003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0,234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0,03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проверим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857364"/>
          <a:ext cx="6077585" cy="1923102"/>
        </p:xfrm>
        <a:graphic>
          <a:graphicData uri="http://schemas.openxmlformats.org/drawingml/2006/table">
            <a:tbl>
              <a:tblPr/>
              <a:tblGrid>
                <a:gridCol w="1518920"/>
                <a:gridCol w="1519555"/>
                <a:gridCol w="1519555"/>
                <a:gridCol w="1519555"/>
              </a:tblGrid>
              <a:tr h="641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0,002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0,04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1,015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1,02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0,253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1,46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15,675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</a:rPr>
                        <a:t>15,7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0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0,003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0,03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0,234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1,02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2" descr="C:\Documents and Settings\Я\Рабочий стол\картинки к уроку\гуси-лебеди (худ.кузнецов,1977).djv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0"/>
            <a:ext cx="685804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943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ИНСТРУКЦИЯ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1000132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При сложении (вычитании) десятичных дробей нужно</a:t>
            </a:r>
            <a:r>
              <a:rPr lang="ru-RU" dirty="0" smtClean="0"/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7143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dirty="0" smtClean="0">
                <a:solidFill>
                  <a:prstClr val="black"/>
                </a:solidFill>
              </a:rPr>
              <a:t>1)Уравнять количество знаков после запятой;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43182"/>
            <a:ext cx="77153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dirty="0" smtClean="0">
                <a:solidFill>
                  <a:prstClr val="black"/>
                </a:solidFill>
              </a:rPr>
              <a:t>2)Записать их друг под другом так, чтобы запятая была записана под запятой;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643314"/>
            <a:ext cx="77153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dirty="0" smtClean="0">
                <a:solidFill>
                  <a:prstClr val="black"/>
                </a:solidFill>
              </a:rPr>
              <a:t>3)Выполнить сложение (вычитание), не обращая  внимания на запятую.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572008"/>
            <a:ext cx="78581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dirty="0" smtClean="0">
                <a:solidFill>
                  <a:prstClr val="black"/>
                </a:solidFill>
              </a:rPr>
              <a:t>4)Поставить в ответе запятую под запятой в данных дробях.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6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7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901014" cy="1000108"/>
          </a:xfrm>
        </p:spPr>
        <p:txBody>
          <a:bodyPr>
            <a:normAutofit/>
          </a:bodyPr>
          <a:lstStyle/>
          <a:p>
            <a:r>
              <a:rPr lang="ru-RU" sz="2700" dirty="0" smtClean="0">
                <a:ln w="19050">
                  <a:solidFill>
                    <a:srgbClr val="7030A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Жили- были муж с женой, и были у них дочка да сынок маленький.</a:t>
            </a:r>
            <a:endParaRPr lang="ru-RU" dirty="0">
              <a:ln w="19050">
                <a:solidFill>
                  <a:srgbClr val="7030A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1" name="Picture 1" descr="C:\Documents and Settings\Я\Рабочий стол\ГУСИ ЛЕБЕДИ раскраска\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00108"/>
            <a:ext cx="3845616" cy="4929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934670"/>
            <a:ext cx="79296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cap="all" dirty="0" smtClean="0">
                <a:ln w="19050">
                  <a:solidFill>
                    <a:srgbClr val="7030A0"/>
                  </a:solidFill>
                </a:ln>
                <a:solidFill>
                  <a:srgbClr val="FA8D3D">
                    <a:lumMod val="75000"/>
                  </a:srgbClr>
                </a:solidFill>
                <a:ea typeface="+mj-ea"/>
                <a:cs typeface="+mj-cs"/>
              </a:rPr>
              <a:t>Ушли родители, а девочка позабыла, что ей наказывали.</a:t>
            </a: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15338" cy="221455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Выбежала Маша в чистое поле, глянула по сторонам. Видит: метнулись вдалеке гуси-лебеди и пропали за темным лесом. Догадалась Маша, что это они унесли ее братца, и бросилась догонять их.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gus_gumennik_-_krik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Я\Рабочий стол\ГУСИ ЛЕБЕДИ\Oleg_Ramodingusi_lebedi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285992"/>
            <a:ext cx="4514860" cy="4572008"/>
          </a:xfrm>
          <a:prstGeom prst="rect">
            <a:avLst/>
          </a:prstGeom>
          <a:noFill/>
        </p:spPr>
      </p:pic>
      <p:pic>
        <p:nvPicPr>
          <p:cNvPr id="24577" name="Picture 1" descr="C:\Documents and Settings\Я\Рабочий стол\картинки к уроку\0_6f77a_db297cf7_X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79" y="2285992"/>
            <a:ext cx="5058929" cy="45720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929618" cy="1714488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Бежала, бежала, видит: стоит в поле печка. Подбежала Маша к ней: Печка, печка, скажи, куда гуси-лебеди полетели?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715016"/>
            <a:ext cx="81439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A8D3D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..Подбрось в меня дровец, тогда скажу</a:t>
            </a:r>
            <a:endParaRPr lang="ru-RU" dirty="0"/>
          </a:p>
        </p:txBody>
      </p:sp>
      <p:pic>
        <p:nvPicPr>
          <p:cNvPr id="9217" name="Picture 1" descr="C:\Documents and Settings\Я\Рабочий стол\ГУСИ ЛЕБЕДИ раскраска\gusi_lebed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85926"/>
            <a:ext cx="5124450" cy="38766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4714876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Прочитайте дроби: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643182"/>
            <a:ext cx="11753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5,3;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500438"/>
            <a:ext cx="1745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45,12;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5643578"/>
            <a:ext cx="1745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0,095;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643050"/>
            <a:ext cx="1745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64,07;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429132"/>
            <a:ext cx="14670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1,006</a:t>
            </a:r>
            <a:endParaRPr lang="ru-RU" dirty="0"/>
          </a:p>
        </p:txBody>
      </p:sp>
      <p:pic>
        <p:nvPicPr>
          <p:cNvPr id="9" name="Picture 3" descr="C:\Documents and Settings\Я\Рабочий стол\ГУСИ ЛЕБЕДИ раскраска\Печки-нужно-больше-евреев-пирожки-возмущение-13127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71546"/>
            <a:ext cx="4124325" cy="5357850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КАРТОЧКИ-ПОЛЕНЬЯ</a:t>
            </a:r>
            <a:endParaRPr lang="ru-RU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6726" y="928670"/>
            <a:ext cx="4737274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072362" cy="13230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Бежит Маша дальше. Видит: стоит яблонька, вся румяными яблоками увешана.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286388"/>
            <a:ext cx="7715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  <a:t>Маша к ней: Скажи, куда гуси-лебеди полетели? </a:t>
            </a:r>
          </a:p>
          <a:p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  <a:t>- Стрясешь мои яблочки - скажу!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51435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1089</TotalTime>
  <Words>584</Words>
  <Application>Microsoft Office PowerPoint</Application>
  <PresentationFormat>Экран (4:3)</PresentationFormat>
  <Paragraphs>103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Слайд 2</vt:lpstr>
      <vt:lpstr>проверим</vt:lpstr>
      <vt:lpstr>ИНСТРУКЦИЯ</vt:lpstr>
      <vt:lpstr>Жили- были муж с женой, и были у них дочка да сынок маленький.</vt:lpstr>
      <vt:lpstr>Выбежала Маша в чистое поле, глянула по сторонам. Видит: метнулись вдалеке гуси-лебеди и пропали за темным лесом. Догадалась Маша, что это они унесли ее братца, и бросилась догонять их.</vt:lpstr>
      <vt:lpstr>Бежала, бежала, видит: стоит в поле печка. Подбежала Маша к ней: Печка, печка, скажи, куда гуси-лебеди полетели? </vt:lpstr>
      <vt:lpstr>КАРТОЧКИ-ПОЛЕНЬЯ</vt:lpstr>
      <vt:lpstr>Бежит Маша дальше. Видит: стоит яблонька, вся румяными яблоками увешана. </vt:lpstr>
      <vt:lpstr>ФИЗМИНУТКА</vt:lpstr>
      <vt:lpstr>Бежит Маша дальше и видит: течет молочная речка - кисельные берега. Маша к ней:</vt:lpstr>
      <vt:lpstr>Слайд 12</vt:lpstr>
      <vt:lpstr>Слайд 13</vt:lpstr>
      <vt:lpstr> Бежит Маша по лесу, смотрит: сидит под пеньком ёж.</vt:lpstr>
      <vt:lpstr>Слайд 15</vt:lpstr>
      <vt:lpstr>проверим</vt:lpstr>
      <vt:lpstr>Привел ежик Машу к избушке Бабы-Яги. </vt:lpstr>
      <vt:lpstr>Слайд 18</vt:lpstr>
      <vt:lpstr>Слайд 19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111</cp:revision>
  <dcterms:created xsi:type="dcterms:W3CDTF">2013-02-21T16:31:42Z</dcterms:created>
  <dcterms:modified xsi:type="dcterms:W3CDTF">2017-01-15T19:31:00Z</dcterms:modified>
</cp:coreProperties>
</file>