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9" autoAdjust="0"/>
    <p:restoredTop sz="86380" autoAdjust="0"/>
  </p:normalViewPr>
  <p:slideViewPr>
    <p:cSldViewPr>
      <p:cViewPr>
        <p:scale>
          <a:sx n="50" d="100"/>
          <a:sy n="50" d="100"/>
        </p:scale>
        <p:origin x="-1448" y="-5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4E3448-E5F9-46AA-8DAB-48CFB1310018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46FAE9-0D22-4FFB-B47C-816F368B734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6FAE9-0D22-4FFB-B47C-816F368B734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6FAE9-0D22-4FFB-B47C-816F368B7340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60648"/>
            <a:ext cx="6400800" cy="108012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Тема: Перелетные птицы и не только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4"/>
          <p:cNvSpPr>
            <a:spLocks noGrp="1"/>
          </p:cNvSpPr>
          <p:nvPr>
            <p:ph type="ctrTitle"/>
          </p:nvPr>
        </p:nvSpPr>
        <p:spPr>
          <a:xfrm flipV="1">
            <a:off x="1547664" y="1628800"/>
            <a:ext cx="6910536" cy="316835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683568" y="476672"/>
            <a:ext cx="770485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ИССЛЕДОВАТЕЛЬСКИЙ ПРОЕКТ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032" name="Picture 8" descr="http://img-b.photosight.ru/86a/5251229_xlarg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611561" y="1556792"/>
            <a:ext cx="79928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Тема: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«Перелетные птицы и не только…»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Бабочка - монарх</a:t>
            </a:r>
            <a:endParaRPr lang="ru-RU" dirty="0"/>
          </a:p>
        </p:txBody>
      </p:sp>
      <p:pic>
        <p:nvPicPr>
          <p:cNvPr id="6148" name="Picture 4" descr="http://i051.radikal.ru/1003/1a/0f0b31d1c73f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1643050"/>
            <a:ext cx="7917562" cy="47148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9872" y="274638"/>
            <a:ext cx="2520280" cy="157018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8" descr="http://ondosug.com/continents/world_map.gif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0"/>
            <a:ext cx="864399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Прямая со стрелкой 5"/>
          <p:cNvCxnSpPr/>
          <p:nvPr/>
        </p:nvCxnSpPr>
        <p:spPr>
          <a:xfrm flipH="1">
            <a:off x="1835696" y="1124744"/>
            <a:ext cx="432048" cy="1224136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2195736" y="1628800"/>
            <a:ext cx="216024" cy="108012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1691680" y="1124744"/>
            <a:ext cx="432048" cy="1008112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2339752" y="1700808"/>
            <a:ext cx="72008" cy="64807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2411760" y="1556792"/>
            <a:ext cx="216024" cy="1224136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Бабочковые</a:t>
            </a:r>
            <a:r>
              <a:rPr lang="ru-RU" dirty="0" smtClean="0"/>
              <a:t> деревья</a:t>
            </a:r>
            <a:endParaRPr lang="ru-RU" dirty="0"/>
          </a:p>
        </p:txBody>
      </p:sp>
      <p:pic>
        <p:nvPicPr>
          <p:cNvPr id="4098" name="Picture 2" descr="http://i.imgur.com/xw9z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214422"/>
            <a:ext cx="4114810" cy="5143512"/>
          </a:xfrm>
          <a:prstGeom prst="rect">
            <a:avLst/>
          </a:prstGeom>
          <a:noFill/>
        </p:spPr>
      </p:pic>
      <p:pic>
        <p:nvPicPr>
          <p:cNvPr id="4102" name="Picture 6" descr="https://giantsandpilgrims.com/wp-content/uploads/2015/11/59B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7752" y="1500174"/>
            <a:ext cx="3876585" cy="41433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Перелетные насекомые России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5517232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</a:t>
            </a:r>
            <a:r>
              <a:rPr lang="ru-RU" sz="2800" dirty="0" smtClean="0"/>
              <a:t>бражник мертвая голова   стрекоза большое коромысло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                                   божья коровка</a:t>
            </a:r>
          </a:p>
        </p:txBody>
      </p:sp>
      <p:pic>
        <p:nvPicPr>
          <p:cNvPr id="3082" name="Picture 10" descr="http://rack.1.mshcdn.com/media/ZgkyMDEyLzEyLzA0LzU1L3R3aXR0ZXJicmVhLmNYUC5qcGcKcAl0aHVtYgkxMjAweDYyNyMKZQlqcGc/1b03cb51/67f/twitter-breaking-bug-parody-account-gets-suspended-updated--a7063f4b3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71670" y="4214819"/>
            <a:ext cx="4357718" cy="1633880"/>
          </a:xfrm>
          <a:prstGeom prst="rect">
            <a:avLst/>
          </a:prstGeom>
          <a:noFill/>
        </p:spPr>
      </p:pic>
      <p:pic>
        <p:nvPicPr>
          <p:cNvPr id="3084" name="Picture 12" descr="http://cdn.bolshoyvopros.ru/files/users/images/6b/3e/6b3e8ab238f67a7f421b80a6ec0cee3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928670"/>
            <a:ext cx="4427984" cy="2731174"/>
          </a:xfrm>
          <a:prstGeom prst="rect">
            <a:avLst/>
          </a:prstGeom>
          <a:noFill/>
        </p:spPr>
      </p:pic>
      <p:pic>
        <p:nvPicPr>
          <p:cNvPr id="5122" name="Picture 2" descr="http://www.nechistye-strasti.ru/upload/image/IMG_777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3438" y="928671"/>
            <a:ext cx="3813616" cy="2643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507288" cy="1228998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Бабочки улетающие на юг: капустницы, крапивницы, репейницы, луговая желтушка</a:t>
            </a:r>
            <a:endParaRPr lang="ru-RU" sz="3600" dirty="0"/>
          </a:p>
        </p:txBody>
      </p:sp>
      <p:pic>
        <p:nvPicPr>
          <p:cNvPr id="2050" name="Picture 2" descr="http://fb.ru/misc/i/gallery/11007/560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3438" y="1285860"/>
            <a:ext cx="4166885" cy="2493846"/>
          </a:xfrm>
          <a:prstGeom prst="rect">
            <a:avLst/>
          </a:prstGeom>
          <a:noFill/>
        </p:spPr>
      </p:pic>
      <p:pic>
        <p:nvPicPr>
          <p:cNvPr id="2052" name="Picture 4" descr="http://cherniy.ucoz.hu/_si/0/4307786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1285860"/>
            <a:ext cx="4190219" cy="2505945"/>
          </a:xfrm>
          <a:prstGeom prst="rect">
            <a:avLst/>
          </a:prstGeom>
          <a:noFill/>
        </p:spPr>
      </p:pic>
      <p:pic>
        <p:nvPicPr>
          <p:cNvPr id="2056" name="Picture 8" descr="http://static.panoramio.com/photos/large/2394210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4000504"/>
            <a:ext cx="4214842" cy="2651268"/>
          </a:xfrm>
          <a:prstGeom prst="rect">
            <a:avLst/>
          </a:prstGeom>
          <a:noFill/>
        </p:spPr>
      </p:pic>
      <p:pic>
        <p:nvPicPr>
          <p:cNvPr id="2060" name="Picture 12" descr="http://dic.academic.ru/pictures/wiki/files/67/Colias_hyale2_2006-08-1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3438" y="4000504"/>
            <a:ext cx="4143404" cy="26431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Бабочка - адмирал</a:t>
            </a:r>
            <a:endParaRPr lang="ru-RU" dirty="0"/>
          </a:p>
        </p:txBody>
      </p:sp>
      <p:pic>
        <p:nvPicPr>
          <p:cNvPr id="33794" name="Picture 2" descr="http://dic.academic.ru/pictures/wiki/files/86/Vanessa_atalanta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1285860"/>
            <a:ext cx="7358114" cy="52288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ondosug.com/continents/world_map.gif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00" y="714356"/>
            <a:ext cx="6929453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Прямая со стрелкой 5"/>
          <p:cNvCxnSpPr/>
          <p:nvPr/>
        </p:nvCxnSpPr>
        <p:spPr>
          <a:xfrm rot="5400000">
            <a:off x="4208540" y="1577882"/>
            <a:ext cx="1298424" cy="1000132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72600" y="-387424"/>
            <a:ext cx="8229600" cy="93610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Спасибо за внимание!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Найти информацию о сезонных перелетах животных.</a:t>
            </a:r>
          </a:p>
          <a:p>
            <a:pPr>
              <a:buNone/>
            </a:pPr>
            <a:r>
              <a:rPr lang="ru-RU" dirty="0" smtClean="0"/>
              <a:t>          Две части  проекта: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Звери-путешественники;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Насекомые-путешественники.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проекта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проекта: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узнать, какие животные совершают дальние перелеты;</a:t>
            </a:r>
          </a:p>
          <a:p>
            <a:r>
              <a:rPr lang="ru-RU" dirty="0" smtClean="0"/>
              <a:t>куда  они летят на зимовку;</a:t>
            </a:r>
          </a:p>
          <a:p>
            <a:r>
              <a:rPr lang="ru-RU" dirty="0" smtClean="0"/>
              <a:t>где они обитают;</a:t>
            </a:r>
          </a:p>
          <a:p>
            <a:r>
              <a:rPr lang="ru-RU" dirty="0" smtClean="0"/>
              <a:t>есть ли такие животные в России.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Методы исследования: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изучение дополнительной литературы;</a:t>
            </a:r>
          </a:p>
          <a:p>
            <a:r>
              <a:rPr lang="ru-RU" dirty="0" smtClean="0"/>
              <a:t>использование Интернет-ресурсов;</a:t>
            </a:r>
          </a:p>
          <a:p>
            <a:r>
              <a:rPr lang="ru-RU" dirty="0" smtClean="0"/>
              <a:t>использование помощи взрослых.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xn----8sbag2bya5ax0e.xn--p1ai/wp-content/uploads/2015/11/0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1928802"/>
            <a:ext cx="7715304" cy="4714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Летучие мыши или рукокрылые склонны к дальним перелётам, как и птицы.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://1stweb.biz/d/850418/d/%D0%9A%D0%B0%D1%80%D1%82%D0%B0_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540552" cy="6858000"/>
          </a:xfrm>
          <a:prstGeom prst="rect">
            <a:avLst/>
          </a:prstGeom>
          <a:noFill/>
        </p:spPr>
      </p:pic>
      <p:pic>
        <p:nvPicPr>
          <p:cNvPr id="5" name="Рисунок 4" descr="http://lib2.podelise.ru/tw_files2/urls_601/7/d-6706/6706_html_m3637c1b0.pn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61256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/>
        </p:spPr>
      </p:pic>
      <p:cxnSp>
        <p:nvCxnSpPr>
          <p:cNvPr id="7" name="Прямая со стрелкой 6"/>
          <p:cNvCxnSpPr/>
          <p:nvPr/>
        </p:nvCxnSpPr>
        <p:spPr>
          <a:xfrm flipH="1">
            <a:off x="4860032" y="3429000"/>
            <a:ext cx="2232248" cy="28803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H="1">
            <a:off x="5292080" y="1916832"/>
            <a:ext cx="1656184" cy="2736304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H="1">
            <a:off x="6948264" y="1988840"/>
            <a:ext cx="216024" cy="151216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7452320" y="2060848"/>
            <a:ext cx="0" cy="252028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715436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 Наши «родные» летучие мыши - ночницы:  водяная, усатая, </a:t>
            </a:r>
            <a:r>
              <a:rPr lang="ru-RU" dirty="0" err="1" smtClean="0"/>
              <a:t>Наттера</a:t>
            </a:r>
            <a:endParaRPr lang="ru-RU" dirty="0"/>
          </a:p>
        </p:txBody>
      </p:sp>
      <p:pic>
        <p:nvPicPr>
          <p:cNvPr id="4" name="Содержимое 3" descr="http://animalworld.com.ua/images/2011/September/Animals/1/L_m_2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556792"/>
            <a:ext cx="4499992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xn----7sbbaazuatxpyidedi7gqh.xn--p1ai/i/priroda/Mammalia/20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5976" y="1556792"/>
            <a:ext cx="4788024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monkul.ru/img/picture31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828800" y="4365104"/>
            <a:ext cx="5911552" cy="2492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Летучие мыши - вечерницы:</a:t>
            </a:r>
            <a:br>
              <a:rPr lang="ru-RU" dirty="0" smtClean="0"/>
            </a:br>
            <a:r>
              <a:rPr lang="ru-RU" dirty="0" smtClean="0"/>
              <a:t>малая, рыжая, </a:t>
            </a:r>
            <a:r>
              <a:rPr lang="ru-RU" dirty="0" err="1" smtClean="0"/>
              <a:t>гигантсткая</a:t>
            </a:r>
            <a:endParaRPr lang="ru-RU" dirty="0"/>
          </a:p>
        </p:txBody>
      </p:sp>
      <p:pic>
        <p:nvPicPr>
          <p:cNvPr id="4" name="Содержимое 3" descr="http://www.scvj.ch/speleo/images/stories/audio/chauve-souris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1412776"/>
            <a:ext cx="4214842" cy="2587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naturephoto-cz.com/fullsize/others/noctule-68156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57422" y="4293096"/>
            <a:ext cx="4572032" cy="2350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idw-online.de/en/newsimage?id=43507&amp;size=screen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1428736"/>
            <a:ext cx="4357686" cy="2587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http://ondosug.com/continents/world_map.gif"/>
          <p:cNvPicPr>
            <a:picLocks noGr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571480"/>
            <a:ext cx="7572396" cy="5857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Прямая со стрелкой 11"/>
          <p:cNvCxnSpPr/>
          <p:nvPr/>
        </p:nvCxnSpPr>
        <p:spPr>
          <a:xfrm flipV="1">
            <a:off x="2500298" y="1857364"/>
            <a:ext cx="2143140" cy="36175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640</TotalTime>
  <Words>152</Words>
  <Application>Microsoft Office PowerPoint</Application>
  <PresentationFormat>Экран (4:3)</PresentationFormat>
  <Paragraphs>43</Paragraphs>
  <Slides>17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Цель проекта</vt:lpstr>
      <vt:lpstr>Задачи проекта:</vt:lpstr>
      <vt:lpstr>Методы исследования:</vt:lpstr>
      <vt:lpstr>Летучие мыши или рукокрылые склонны к дальним перелётам, как и птицы.</vt:lpstr>
      <vt:lpstr>Слайд 6</vt:lpstr>
      <vt:lpstr> Наши «родные» летучие мыши - ночницы:  водяная, усатая, Наттера</vt:lpstr>
      <vt:lpstr>Летучие мыши - вечерницы: малая, рыжая, гигантсткая</vt:lpstr>
      <vt:lpstr>Слайд 9</vt:lpstr>
      <vt:lpstr>Бабочка - монарх</vt:lpstr>
      <vt:lpstr>Слайд 11</vt:lpstr>
      <vt:lpstr>Бабочковые деревья</vt:lpstr>
      <vt:lpstr>Перелетные насекомые России</vt:lpstr>
      <vt:lpstr>Бабочки улетающие на юг: капустницы, крапивницы, репейницы, луговая желтушка</vt:lpstr>
      <vt:lpstr>Бабочка - адмирал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ИССЛЕДОВАТЕЛЬСКИЙ ПРОЕКТ</dc:title>
  <dc:creator>Артк</dc:creator>
  <cp:lastModifiedBy>Andrey</cp:lastModifiedBy>
  <cp:revision>70</cp:revision>
  <dcterms:created xsi:type="dcterms:W3CDTF">2016-02-22T15:43:52Z</dcterms:created>
  <dcterms:modified xsi:type="dcterms:W3CDTF">2017-01-15T09:40:07Z</dcterms:modified>
</cp:coreProperties>
</file>