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3" r:id="rId4"/>
    <p:sldId id="260" r:id="rId5"/>
    <p:sldId id="261" r:id="rId6"/>
    <p:sldId id="262" r:id="rId7"/>
    <p:sldId id="264" r:id="rId8"/>
    <p:sldId id="265" r:id="rId9"/>
    <p:sldId id="270" r:id="rId10"/>
    <p:sldId id="266" r:id="rId11"/>
    <p:sldId id="267" r:id="rId12"/>
    <p:sldId id="268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3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93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5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4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2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65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8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7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10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A294B-E094-423A-83B5-D17779ECD604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3728-6665-48CF-993E-7F01A54D9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26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biblus.ru/pics/e/c/7/920415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213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ypresentation.ru/documents/272e5bdb41a42e97eb5d94a98e5c0978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057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uslide.ru/images/12/19024/96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1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509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.labirint.ru/images/comments_pic/1024/012labomcn1276843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204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29" y="0"/>
            <a:ext cx="6812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0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ypresentation.ru/documents/272e5bdb41a42e97eb5d94a98e5c0978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456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ypresentation.ru/documents/272e5bdb41a42e97eb5d94a98e5c0978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27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ib2.podelise.ru/tw_files2/urls_92/27/d-2646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045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b2.podelise.ru/tw_files2/urls_92/27/d-26464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23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ypresentation.ru/documents/272e5bdb41a42e97eb5d94a98e5c0978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55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72e5bdb41a42e97eb5d94a98e5c0978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960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ypresentation.ru/documents/272e5bdb41a42e97eb5d94a98e5c0978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029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ownlib.ru/i/10/100/1004/10048/i_00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9"/>
          <a:stretch/>
        </p:blipFill>
        <p:spPr bwMode="auto">
          <a:xfrm>
            <a:off x="1841679" y="648885"/>
            <a:ext cx="7276563" cy="620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439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Маргулец</dc:creator>
  <cp:lastModifiedBy>Елена Маргулец</cp:lastModifiedBy>
  <cp:revision>5</cp:revision>
  <dcterms:created xsi:type="dcterms:W3CDTF">2016-04-19T15:50:03Z</dcterms:created>
  <dcterms:modified xsi:type="dcterms:W3CDTF">2016-04-19T16:32:55Z</dcterms:modified>
</cp:coreProperties>
</file>