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8" r:id="rId4"/>
    <p:sldId id="263" r:id="rId5"/>
    <p:sldId id="262" r:id="rId6"/>
    <p:sldId id="275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" y="0"/>
            <a:ext cx="916813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143000" y="1692276"/>
            <a:ext cx="693318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Зимующие птицы</a:t>
            </a:r>
            <a:endParaRPr lang="ru-RU" sz="9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12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Новая папка (2)\08031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dmin\Desktop\Новая папка (2)\0_114c0b_7cabd746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98449"/>
            <a:ext cx="6477000" cy="610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3405980"/>
            <a:ext cx="2093976" cy="2804434"/>
          </a:xfrm>
        </p:spPr>
      </p:pic>
      <p:pic>
        <p:nvPicPr>
          <p:cNvPr id="4" name="Picture 2" descr="C:\Users\admin\Desktop\Новая папка (2)\080316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6592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32719"/>
            <a:ext cx="7393635" cy="39925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3456272"/>
            <a:ext cx="914402" cy="813818"/>
          </a:xfrm>
        </p:spPr>
      </p:pic>
      <p:pic>
        <p:nvPicPr>
          <p:cNvPr id="4" name="Picture 2" descr="C:\Users\admin\Desktop\Новая папка (2)\080316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65920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1" y="990600"/>
            <a:ext cx="5105400" cy="4543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Новая папка (2)\08031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65920" cy="6858000"/>
          </a:xfrm>
          <a:prstGeom prst="rect">
            <a:avLst/>
          </a:prstGeom>
          <a:noFill/>
        </p:spPr>
      </p:pic>
      <p:pic>
        <p:nvPicPr>
          <p:cNvPr id="6" name="Picture 3" descr="C:\Users\admin\Desktop\Новая папка (2)\4825000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28600"/>
            <a:ext cx="3124200" cy="6460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050"/>
            <a:ext cx="9113519" cy="683895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628" y="152400"/>
            <a:ext cx="5132833" cy="596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94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83895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2950"/>
            <a:ext cx="755063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6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2017-01-09T20:05:53Z</dcterms:created>
  <dcterms:modified xsi:type="dcterms:W3CDTF">2017-01-15T07:56:58Z</dcterms:modified>
</cp:coreProperties>
</file>