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РАСТЕНИЯ</a:t>
            </a:r>
            <a:endParaRPr lang="ru-RU" sz="1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8732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700808"/>
            <a:ext cx="2743200" cy="4572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Красота растений многообразна и не повторима. Особенно красивы растения Сахалина.</a:t>
            </a:r>
          </a:p>
          <a:p>
            <a:r>
              <a:rPr lang="ru-RU" sz="2400" dirty="0" smtClean="0"/>
              <a:t>Иногда мне кажется, что где-то сидит художник-волшебник и создаёт эти прекрасные творения.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492" y="1700808"/>
            <a:ext cx="5966330" cy="4248472"/>
          </a:xfrm>
        </p:spPr>
      </p:pic>
    </p:spTree>
    <p:extLst>
      <p:ext uri="{BB962C8B-B14F-4D97-AF65-F5344CB8AC3E}">
        <p14:creationId xmlns:p14="http://schemas.microsoft.com/office/powerpoint/2010/main" val="414754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21" r="10821"/>
          <a:stretch>
            <a:fillRect/>
          </a:stretch>
        </p:blipFill>
        <p:spPr>
          <a:xfrm rot="420000">
            <a:off x="3378341" y="1108817"/>
            <a:ext cx="4839333" cy="4120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7646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19174"/>
            <a:ext cx="4038600" cy="3237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499" y="2492897"/>
            <a:ext cx="4315913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7367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204864"/>
            <a:ext cx="4038600" cy="4038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427" y="2636912"/>
            <a:ext cx="4795457" cy="36003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1290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699" y="1318599"/>
            <a:ext cx="7222716" cy="54227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1714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</TotalTime>
  <Words>27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РАСТЕНИЯ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РАСТЕНИЯ</dc:title>
  <dc:creator>Администратор</dc:creator>
  <cp:lastModifiedBy>Администратор</cp:lastModifiedBy>
  <cp:revision>2</cp:revision>
  <dcterms:created xsi:type="dcterms:W3CDTF">2014-10-27T12:12:09Z</dcterms:created>
  <dcterms:modified xsi:type="dcterms:W3CDTF">2014-10-27T12:41:00Z</dcterms:modified>
</cp:coreProperties>
</file>