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916832"/>
            <a:ext cx="6190456" cy="295232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«Мамы разные нужны,</a:t>
            </a:r>
            <a:br>
              <a:rPr lang="ru-RU" sz="4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мамы всякие важны»</a:t>
            </a:r>
            <a:endParaRPr lang="ru-RU" sz="4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797152"/>
            <a:ext cx="6262464" cy="1872208"/>
          </a:xfrm>
        </p:spPr>
        <p:txBody>
          <a:bodyPr>
            <a:normAutofit lnSpcReduction="10000"/>
          </a:bodyPr>
          <a:lstStyle/>
          <a:p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</a:rPr>
              <a:t>Родительское собрание</a:t>
            </a:r>
          </a:p>
          <a:p>
            <a:r>
              <a:rPr lang="ru-RU" sz="2200" b="0" dirty="0" smtClean="0">
                <a:solidFill>
                  <a:schemeClr val="accent1">
                    <a:lumMod val="75000"/>
                  </a:schemeClr>
                </a:solidFill>
              </a:rPr>
              <a:t>Подготовили воспитатели компенсирующей группы -Рязанова  В.В., Белашко В.В.  </a:t>
            </a:r>
          </a:p>
          <a:p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</a:rPr>
              <a:t>МБДОУ №18 «СВЕТЛЯЧОК», г. Большой Камень, Приморский Край.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448265"/>
            <a:ext cx="4856088" cy="3232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0105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260350"/>
            <a:ext cx="7456488" cy="621347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1-й Воспитатель: </a:t>
            </a:r>
            <a:r>
              <a:rPr lang="ru-RU" dirty="0" smtClean="0"/>
              <a:t>Сколько красивых слов было сказано о маме! Давайте мы положим эти слова в шкатулочку, чтобы они никогда не затерялись.</a:t>
            </a:r>
          </a:p>
          <a:p>
            <a:pPr marL="0" indent="0">
              <a:buNone/>
            </a:pPr>
            <a:r>
              <a:rPr lang="ru-RU" i="1" dirty="0" smtClean="0"/>
              <a:t>Словесная игра «Положи в шкатулочку»</a:t>
            </a:r>
          </a:p>
          <a:p>
            <a:pPr marL="0" indent="0">
              <a:buNone/>
            </a:pPr>
            <a:r>
              <a:rPr lang="ru-RU" i="1" dirty="0" smtClean="0"/>
              <a:t>(Дети называют ласковые слова и имитируют, как будто складывают из в шкатулочку).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                         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                          </a:t>
            </a:r>
            <a:r>
              <a:rPr lang="ru-RU" b="1" i="1" dirty="0" smtClean="0"/>
              <a:t>2-й Воспитатель:       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                 Молодцы ребята! Сколько 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                       прекрасных слов вы 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                        положили в нашу                    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                       волшебную шкатулочку!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4653136"/>
            <a:ext cx="1739685" cy="1304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7590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692696"/>
            <a:ext cx="7977182" cy="5718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848872" cy="6206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Викторина «Русские народные сказки»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702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7385248" cy="60692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1-й Воспитатель: </a:t>
            </a:r>
            <a:r>
              <a:rPr lang="ru-RU" dirty="0" smtClean="0"/>
              <a:t>Ребята, а сколько добрых пословиц и поговорок сложено о мамах! Давайте вспомним их вместе с нашими мамами. Я прочитаю вам начало поговорки, а вы, уважаемые мамы, должны их завершить.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Материнская забота и на дне моря… (спасает).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Птица рада весне, а младенец… (матери).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Нет милее дружка, чем родная… (матушка).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При солнышке тепло… (при матери добро).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Родных много, а мать… (роднее).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Дитя плачет, а у матери… (сердце болит).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Для матери ребенок до ста лет… (дитенок).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16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57256" cy="314096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«Узнай маму по голосу»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Родители выстраиваются в один ряд, а дети – параллельно в другой ряд(спиной к мамам). Мамы ласково зовут своего ребенка, а ребенок должен отгадать по голосу, по обращению свою маму.</a:t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Ира «Допиши стихи»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i="1" dirty="0" smtClean="0">
                <a:solidFill>
                  <a:schemeClr val="accent2">
                    <a:lumMod val="50000"/>
                  </a:schemeClr>
                </a:solidFill>
              </a:rPr>
              <a:t>Воспитатель раздает родителям полоски бумаги с началом стихотворений , они должны подобрать рифму и закончить стихотворения:</a:t>
            </a:r>
            <a:br>
              <a:rPr lang="ru-RU" sz="22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ПРИМЕРЫ: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3068960"/>
            <a:ext cx="7704856" cy="3672408"/>
          </a:xfrm>
        </p:spPr>
        <p:txBody>
          <a:bodyPr>
            <a:normAutofit/>
          </a:bodyPr>
          <a:lstStyle/>
          <a:p>
            <a:r>
              <a:rPr lang="ru-RU" i="1" dirty="0" smtClean="0"/>
              <a:t>Из фланелевых пеленок ручки… (вытащил ребенок).</a:t>
            </a:r>
          </a:p>
          <a:p>
            <a:r>
              <a:rPr lang="ru-RU" i="1" dirty="0" smtClean="0"/>
              <a:t>Поцелует мама в щечку на ночь… (маленькую дочку).</a:t>
            </a:r>
          </a:p>
          <a:p>
            <a:r>
              <a:rPr lang="ru-RU" i="1" dirty="0" smtClean="0"/>
              <a:t>Кушай мамин ты блинок, подрастай… (скорей сынок).</a:t>
            </a:r>
          </a:p>
          <a:p>
            <a:r>
              <a:rPr lang="ru-RU" i="1" dirty="0" smtClean="0"/>
              <a:t>Есть у мамы голубочек, он… (единственный сыночек).</a:t>
            </a:r>
          </a:p>
          <a:p>
            <a:r>
              <a:rPr lang="ru-RU" i="1" dirty="0" smtClean="0"/>
              <a:t>Для портрета рама, для… (ребенка мама).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627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7992888" cy="83671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«Наряди маму»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988840"/>
            <a:ext cx="4257091" cy="3192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568952" cy="5637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/>
              <a:t>Атрибуты к игре: </a:t>
            </a:r>
            <a:r>
              <a:rPr lang="ru-RU" sz="2000" i="1" dirty="0" smtClean="0"/>
              <a:t>шляпы, бусы, шарфы, сумочки, перчатки и другие аксессуары.</a:t>
            </a:r>
          </a:p>
          <a:p>
            <a:pPr marL="0" indent="0">
              <a:buNone/>
            </a:pPr>
            <a:r>
              <a:rPr lang="ru-RU" sz="2000" i="1" dirty="0" smtClean="0"/>
              <a:t>Дети на скорость наряжают своих мам и любуются ими.</a:t>
            </a:r>
            <a:endParaRPr lang="ru-RU" sz="2000" i="1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3501008"/>
            <a:ext cx="4227785" cy="3170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9389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124744"/>
            <a:ext cx="3875923" cy="2906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260350"/>
            <a:ext cx="7848600" cy="621347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2-й Воспитатель: </a:t>
            </a:r>
            <a:r>
              <a:rPr lang="ru-RU" dirty="0" smtClean="0"/>
              <a:t>Ребята, давайте пригласим наших мам к столу и угостим их ароматным чаем.</a:t>
            </a: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068960"/>
            <a:ext cx="4152460" cy="3114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0068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200800" cy="119675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Приглашаем мам на вальс!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196752"/>
            <a:ext cx="7086467" cy="5314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7068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476250"/>
            <a:ext cx="7024688" cy="59975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1-й Воспитатель: </a:t>
            </a:r>
          </a:p>
          <a:p>
            <a:pPr marL="0" indent="0">
              <a:buNone/>
            </a:pPr>
            <a:r>
              <a:rPr lang="ru-RU" dirty="0" smtClean="0"/>
              <a:t>Дорогие мамы, желаем вам успехов в воспитании добрых, отзывчивых и здоровых детей. Берегите себя и своих близких! До свидания!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204864"/>
            <a:ext cx="4139952" cy="310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148064" y="3244334"/>
            <a:ext cx="259228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8335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848872" cy="1426170"/>
          </a:xfrm>
        </p:spPr>
        <p:txBody>
          <a:bodyPr>
            <a:normAutofit/>
          </a:bodyPr>
          <a:lstStyle/>
          <a:p>
            <a:pPr algn="ctr"/>
            <a:r>
              <a:rPr lang="ru-RU" sz="6600" b="1" i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2060848"/>
            <a:ext cx="7848872" cy="441310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Формировать у детей и родителей взаимную любовь друг к другу, повысить социальную значимость материнства.</a:t>
            </a:r>
          </a:p>
          <a:p>
            <a:r>
              <a:rPr lang="ru-RU" sz="2800" dirty="0" smtClean="0"/>
              <a:t>Воспитывать уважительное отношение к старшему поколению.</a:t>
            </a:r>
          </a:p>
          <a:p>
            <a:r>
              <a:rPr lang="ru-RU" sz="2800" dirty="0" smtClean="0"/>
              <a:t>Создать атмосферу праздничного настроения.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9283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Воспитывать внимательное, заботливое отношение к своей маме развивать чувство гордости за нее.</a:t>
            </a:r>
          </a:p>
          <a:p>
            <a:r>
              <a:rPr lang="ru-RU" dirty="0" smtClean="0"/>
              <a:t>Способствовать духовно-нравственному воспитанию, созданию и укреплению семейных традиций.</a:t>
            </a:r>
          </a:p>
          <a:p>
            <a:r>
              <a:rPr lang="ru-RU" dirty="0" smtClean="0"/>
              <a:t>Воспитывать с семьями воспитанников на основе гуманно-личностного подхода и путем привлечения их к участию в совместных с педагогами мероприятиях.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395807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Предварительная работа: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Изготовление вместе с детьми подарков для мам;</a:t>
            </a:r>
          </a:p>
          <a:p>
            <a:r>
              <a:rPr lang="ru-RU" sz="3200" dirty="0"/>
              <a:t>Р</a:t>
            </a:r>
            <a:r>
              <a:rPr lang="ru-RU" sz="3200" dirty="0" smtClean="0"/>
              <a:t>азучивание стихотворений, песен о маме;</a:t>
            </a:r>
          </a:p>
          <a:p>
            <a:r>
              <a:rPr lang="ru-RU" sz="3200" dirty="0" smtClean="0"/>
              <a:t>Проведение бесед о мамах (профессии, совместные дела, отдых, увлечения);</a:t>
            </a:r>
          </a:p>
          <a:p>
            <a:r>
              <a:rPr lang="ru-RU" sz="3200" dirty="0" smtClean="0"/>
              <a:t>Выпуск стенгазеты с высказываниями детей «Моя мама самая…».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87952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Оформление группы: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Воздушные шары;</a:t>
            </a:r>
          </a:p>
          <a:p>
            <a:r>
              <a:rPr lang="ru-RU" sz="2800" dirty="0" smtClean="0"/>
              <a:t>Цветы из цветной бумаги, изготовленные детьми и воспитателями;</a:t>
            </a:r>
          </a:p>
          <a:p>
            <a:r>
              <a:rPr lang="ru-RU" sz="2800" dirty="0" smtClean="0"/>
              <a:t>Открытки в форме сердечек, выполненных совместно с папами;</a:t>
            </a:r>
          </a:p>
          <a:p>
            <a:r>
              <a:rPr lang="ru-RU" sz="2800" dirty="0" smtClean="0"/>
              <a:t>Стенгазета с детскими высказываниями;</a:t>
            </a:r>
          </a:p>
          <a:p>
            <a:r>
              <a:rPr lang="ru-RU" sz="2800" dirty="0" smtClean="0"/>
              <a:t>Праздничный стол для чаепития (подготовленный детьми и воспитателями).</a:t>
            </a:r>
          </a:p>
        </p:txBody>
      </p:sp>
    </p:spTree>
    <p:extLst>
      <p:ext uri="{BB962C8B-B14F-4D97-AF65-F5344CB8AC3E}">
        <p14:creationId xmlns:p14="http://schemas.microsoft.com/office/powerpoint/2010/main" xmlns="" val="36016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992888" cy="6926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Сценарий собрания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844824"/>
            <a:ext cx="6264696" cy="4698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7529264" cy="5853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/>
              <a:t>Родители с детьми проходят в группу и располагаются на стульчиках.</a:t>
            </a:r>
          </a:p>
          <a:p>
            <a:pPr marL="0" indent="0">
              <a:buNone/>
            </a:pPr>
            <a:r>
              <a:rPr lang="ru-RU" b="1" dirty="0" smtClean="0"/>
              <a:t>1-й Воспитатель:</a:t>
            </a:r>
            <a:r>
              <a:rPr lang="ru-RU" dirty="0" smtClean="0"/>
              <a:t> </a:t>
            </a:r>
            <a:r>
              <a:rPr lang="ru-RU" sz="2000" dirty="0" smtClean="0"/>
              <a:t>Добрый вечер, уважаемые родители и дети! Мы рады вас видеть вас в нашей уютной группе. Сегодня мы собрались в тесном кругу поговорить друг с другом, пообщаться. А наше собрание хочу начать с притчи.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61566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76672"/>
            <a:ext cx="7601272" cy="93610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Притча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611560" y="908720"/>
            <a:ext cx="7313240" cy="5565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В день своего рождения ребенок спросил у Бога:</a:t>
            </a:r>
          </a:p>
          <a:p>
            <a:pPr marL="0" indent="0">
              <a:buNone/>
            </a:pPr>
            <a:r>
              <a:rPr lang="ru-RU" sz="1800" dirty="0"/>
              <a:t>-</a:t>
            </a:r>
            <a:r>
              <a:rPr lang="ru-RU" sz="1800" dirty="0" smtClean="0"/>
              <a:t>Я не знаю, зачем я иду в этот мир. Что я должен делать?</a:t>
            </a:r>
          </a:p>
          <a:p>
            <a:pPr marL="0" indent="0">
              <a:buNone/>
            </a:pPr>
            <a:r>
              <a:rPr lang="ru-RU" sz="1800" dirty="0" smtClean="0"/>
              <a:t>Бог ответил:</a:t>
            </a:r>
          </a:p>
          <a:p>
            <a:pPr marL="0" indent="0">
              <a:buNone/>
            </a:pPr>
            <a:r>
              <a:rPr lang="ru-RU" sz="1800" dirty="0" smtClean="0"/>
              <a:t>-Я подарю тебя ангела, который будет рядом с тобой. Он все тебе объяснит.</a:t>
            </a:r>
          </a:p>
          <a:p>
            <a:pPr marL="0" indent="0">
              <a:buNone/>
            </a:pPr>
            <a:r>
              <a:rPr lang="ru-RU" sz="1800" dirty="0" smtClean="0"/>
              <a:t>-Но как я пойму его, ведь я не знаю его языка?</a:t>
            </a:r>
          </a:p>
          <a:p>
            <a:pPr marL="0" indent="0">
              <a:buNone/>
            </a:pPr>
            <a:r>
              <a:rPr lang="ru-RU" sz="1800" dirty="0" smtClean="0"/>
              <a:t>-Ангел будет учить своему языку. Он будет охранять тебя от всех бед.</a:t>
            </a:r>
          </a:p>
          <a:p>
            <a:pPr marL="0" indent="0">
              <a:buNone/>
            </a:pPr>
            <a:r>
              <a:rPr lang="ru-RU" sz="1800" dirty="0" smtClean="0"/>
              <a:t>-А как зовут моего ангела?</a:t>
            </a:r>
          </a:p>
          <a:p>
            <a:pPr marL="0" indent="0">
              <a:buNone/>
            </a:pPr>
            <a:r>
              <a:rPr lang="ru-RU" sz="1800" dirty="0" smtClean="0"/>
              <a:t>-Не важно, как его зовут, у него много имен. Но ты будешь называть его МАМА.</a:t>
            </a:r>
          </a:p>
          <a:p>
            <a:pPr marL="0" indent="0">
              <a:buNone/>
            </a:pPr>
            <a:r>
              <a:rPr lang="ru-RU" sz="1800" dirty="0" smtClean="0"/>
              <a:t>    </a:t>
            </a:r>
          </a:p>
          <a:p>
            <a:pPr marL="0" indent="0">
              <a:buNone/>
            </a:pPr>
            <a:r>
              <a:rPr lang="ru-RU" sz="2000" b="1" dirty="0" smtClean="0"/>
              <a:t>1-й Воспитатель: </a:t>
            </a:r>
            <a:r>
              <a:rPr lang="ru-RU" sz="1800" dirty="0" smtClean="0"/>
              <a:t>Именно этому дорогому человеку посвящается сегодняшний праздник.</a:t>
            </a:r>
          </a:p>
          <a:p>
            <a:pPr>
              <a:buFontTx/>
              <a:buChar char="-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65033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9808" y="2464884"/>
            <a:ext cx="7452320" cy="419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7529264" cy="6285312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1-й Воспитатель: Дорогие мамы, этот вечер мы посвящаем вам! Хотим, чтобы он запомнился вам светлым и радостным. Пусть уходят все печали и сбываются мечты!</a:t>
            </a:r>
          </a:p>
          <a:p>
            <a:pPr marL="0" indent="0">
              <a:buNone/>
            </a:pPr>
            <a:r>
              <a:rPr lang="ru-RU" dirty="0" smtClean="0"/>
              <a:t>2-й Воспитатель: Мама-это самое красивое слово на земле. Это первое слово, которое произносит человек, и звучит оно на всех языках одинаково нежно.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676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241232" cy="4180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Дети читают стихи: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764704"/>
            <a:ext cx="7457256" cy="5709248"/>
          </a:xfrm>
        </p:spPr>
        <p:txBody>
          <a:bodyPr numCol="2"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b="1" dirty="0" smtClean="0"/>
              <a:t>1-й Ребенок:</a:t>
            </a:r>
          </a:p>
          <a:p>
            <a:pPr marL="0" indent="0">
              <a:buNone/>
            </a:pPr>
            <a:r>
              <a:rPr lang="ru-RU" sz="1800" dirty="0" smtClean="0"/>
              <a:t> Какое самое первое слово?</a:t>
            </a:r>
          </a:p>
          <a:p>
            <a:pPr marL="0" indent="0">
              <a:buNone/>
            </a:pPr>
            <a:r>
              <a:rPr lang="ru-RU" sz="1800" dirty="0" smtClean="0"/>
              <a:t>Какое самое светлое слово?</a:t>
            </a:r>
          </a:p>
          <a:p>
            <a:pPr marL="0" indent="0">
              <a:buNone/>
            </a:pPr>
            <a:r>
              <a:rPr lang="ru-RU" sz="1800" dirty="0" smtClean="0"/>
              <a:t>Какое самое главное слово?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/>
              <a:t>2-й Ребенок:</a:t>
            </a:r>
          </a:p>
          <a:p>
            <a:pPr marL="0" indent="0">
              <a:buNone/>
            </a:pPr>
            <a:r>
              <a:rPr lang="ru-RU" sz="1800" dirty="0" smtClean="0"/>
              <a:t>Его никогда не напишут с ошибкой.</a:t>
            </a:r>
          </a:p>
          <a:p>
            <a:pPr marL="0" indent="0">
              <a:buNone/>
            </a:pPr>
            <a:r>
              <a:rPr lang="ru-RU" sz="1800" dirty="0" smtClean="0"/>
              <a:t>На первой странице оно в букваре.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/>
              <a:t>3-й Ребенок:</a:t>
            </a:r>
          </a:p>
          <a:p>
            <a:pPr marL="0" indent="0">
              <a:buNone/>
            </a:pPr>
            <a:r>
              <a:rPr lang="ru-RU" sz="1800" dirty="0" smtClean="0"/>
              <a:t>Его произносят по всюду  с улыбкой, </a:t>
            </a:r>
          </a:p>
          <a:p>
            <a:pPr marL="0" indent="0">
              <a:buNone/>
            </a:pPr>
            <a:r>
              <a:rPr lang="ru-RU" sz="1800" dirty="0" smtClean="0"/>
              <a:t>И каждый малыш говорит во </a:t>
            </a:r>
            <a:r>
              <a:rPr lang="ru-RU" sz="1800" dirty="0"/>
              <a:t>д</a:t>
            </a:r>
            <a:r>
              <a:rPr lang="ru-RU" sz="1800" dirty="0" smtClean="0"/>
              <a:t>воре…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/>
              <a:t>4-й Ребенок:</a:t>
            </a:r>
          </a:p>
          <a:p>
            <a:pPr marL="0" indent="0">
              <a:buNone/>
            </a:pPr>
            <a:r>
              <a:rPr lang="ru-RU" sz="1800" dirty="0" smtClean="0"/>
              <a:t>Шепни его тихо,</a:t>
            </a:r>
          </a:p>
          <a:p>
            <a:pPr marL="0" indent="0">
              <a:buNone/>
            </a:pPr>
            <a:r>
              <a:rPr lang="ru-RU" sz="1800" dirty="0" smtClean="0"/>
              <a:t>Скажи его </a:t>
            </a:r>
            <a:r>
              <a:rPr lang="ru-RU" sz="1800" dirty="0"/>
              <a:t>з</a:t>
            </a:r>
            <a:r>
              <a:rPr lang="ru-RU" sz="1800" dirty="0" smtClean="0"/>
              <a:t>вонко.</a:t>
            </a:r>
          </a:p>
          <a:p>
            <a:pPr marL="0" indent="0">
              <a:buNone/>
            </a:pPr>
            <a:r>
              <a:rPr lang="ru-RU" sz="1800" dirty="0" smtClean="0"/>
              <a:t>Главное слово любого ребенка- МАМА.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/>
              <a:t>5-й Ребенок:</a:t>
            </a:r>
          </a:p>
          <a:p>
            <a:pPr marL="0" indent="0">
              <a:buNone/>
            </a:pPr>
            <a:r>
              <a:rPr lang="ru-RU" sz="1800" dirty="0" smtClean="0"/>
              <a:t>Без сна ночей прошло не мало, </a:t>
            </a:r>
          </a:p>
          <a:p>
            <a:pPr marL="0" indent="0">
              <a:buNone/>
            </a:pPr>
            <a:r>
              <a:rPr lang="ru-RU" sz="1800" dirty="0" smtClean="0"/>
              <a:t>Забот, тревог – не перечесть.</a:t>
            </a:r>
          </a:p>
          <a:p>
            <a:pPr marL="0" indent="0">
              <a:buNone/>
            </a:pPr>
            <a:r>
              <a:rPr lang="ru-RU" sz="1800" dirty="0" smtClean="0"/>
              <a:t>Больной поклон вам всем, родные мамы,</a:t>
            </a:r>
          </a:p>
          <a:p>
            <a:pPr marL="0" indent="0">
              <a:buNone/>
            </a:pPr>
            <a:r>
              <a:rPr lang="ru-RU" sz="1800" dirty="0" smtClean="0"/>
              <a:t>За то, что вы на свете есть!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b="1" dirty="0" smtClean="0"/>
              <a:t>6-й Ребенок:</a:t>
            </a:r>
          </a:p>
          <a:p>
            <a:pPr marL="0" indent="0">
              <a:buNone/>
            </a:pPr>
            <a:r>
              <a:rPr lang="ru-RU" sz="1800" dirty="0" smtClean="0"/>
              <a:t>За доброту, за золотые руки</a:t>
            </a:r>
          </a:p>
          <a:p>
            <a:pPr marL="0" indent="0">
              <a:buNone/>
            </a:pPr>
            <a:r>
              <a:rPr lang="ru-RU" sz="1800" dirty="0" smtClean="0"/>
              <a:t>За материнский ваш совет</a:t>
            </a:r>
          </a:p>
          <a:p>
            <a:pPr marL="0" indent="0">
              <a:buNone/>
            </a:pPr>
            <a:r>
              <a:rPr lang="ru-RU" sz="1800" dirty="0" smtClean="0"/>
              <a:t>От всей души мы вам желаем</a:t>
            </a:r>
          </a:p>
          <a:p>
            <a:pPr marL="0" indent="0">
              <a:buNone/>
            </a:pPr>
            <a:r>
              <a:rPr lang="ru-RU" sz="1800" dirty="0" smtClean="0"/>
              <a:t>Здоровья, счастья, долгих лет!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i="1" dirty="0" smtClean="0"/>
              <a:t>Дети вручают мама открытки-сердечки, затем исполняют песню о маме.</a:t>
            </a:r>
          </a:p>
          <a:p>
            <a:pPr marL="0" indent="0">
              <a:buNone/>
            </a:pPr>
            <a:endParaRPr lang="ru-RU" sz="18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146591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200</TotalTime>
  <Words>891</Words>
  <Application>Microsoft Office PowerPoint</Application>
  <PresentationFormat>Экран (4:3)</PresentationFormat>
  <Paragraphs>111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«Мамы разные нужны, мамы всякие важны»</vt:lpstr>
      <vt:lpstr>Цель:</vt:lpstr>
      <vt:lpstr>Задачи:</vt:lpstr>
      <vt:lpstr>Предварительная работа:</vt:lpstr>
      <vt:lpstr>Оформление группы:</vt:lpstr>
      <vt:lpstr>Сценарий собрания</vt:lpstr>
      <vt:lpstr>Притча </vt:lpstr>
      <vt:lpstr>Слайд 8</vt:lpstr>
      <vt:lpstr>Дети читают стихи:</vt:lpstr>
      <vt:lpstr>Слайд 10</vt:lpstr>
      <vt:lpstr>Викторина «Русские народные сказки»</vt:lpstr>
      <vt:lpstr>Слайд 12</vt:lpstr>
      <vt:lpstr>Игра «Узнай маму по голосу» Родители выстраиваются в один ряд, а дети – параллельно в другой ряд(спиной к мамам). Мамы ласково зовут своего ребенка, а ребенок должен отгадать по голосу, по обращению свою маму. Ира «Допиши стихи» Воспитатель раздает родителям полоски бумаги с началом стихотворений , они должны подобрать рифму и закончить стихотворения: ПРИМЕРЫ:</vt:lpstr>
      <vt:lpstr>Игра «Наряди маму»</vt:lpstr>
      <vt:lpstr>Слайд 15</vt:lpstr>
      <vt:lpstr>Приглашаем мам на вальс!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«Мамы разные нужны, мамы всякие важны»</dc:title>
  <dc:creator>User</dc:creator>
  <cp:lastModifiedBy>Пользователь</cp:lastModifiedBy>
  <cp:revision>20</cp:revision>
  <dcterms:created xsi:type="dcterms:W3CDTF">2016-11-05T07:56:25Z</dcterms:created>
  <dcterms:modified xsi:type="dcterms:W3CDTF">2017-01-15T15:13:37Z</dcterms:modified>
</cp:coreProperties>
</file>