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292AC-1D75-4D0A-B026-2C1B136F766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74A1-E7E3-4A26-A569-BCF1EC15A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497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292AC-1D75-4D0A-B026-2C1B136F766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74A1-E7E3-4A26-A569-BCF1EC15A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958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292AC-1D75-4D0A-B026-2C1B136F766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74A1-E7E3-4A26-A569-BCF1EC15A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257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292AC-1D75-4D0A-B026-2C1B136F766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74A1-E7E3-4A26-A569-BCF1EC15A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604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292AC-1D75-4D0A-B026-2C1B136F766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74A1-E7E3-4A26-A569-BCF1EC15A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526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292AC-1D75-4D0A-B026-2C1B136F766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74A1-E7E3-4A26-A569-BCF1EC15A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097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292AC-1D75-4D0A-B026-2C1B136F766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74A1-E7E3-4A26-A569-BCF1EC15A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812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292AC-1D75-4D0A-B026-2C1B136F766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74A1-E7E3-4A26-A569-BCF1EC15A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575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292AC-1D75-4D0A-B026-2C1B136F766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74A1-E7E3-4A26-A569-BCF1EC15A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454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292AC-1D75-4D0A-B026-2C1B136F766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74A1-E7E3-4A26-A569-BCF1EC15A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864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292AC-1D75-4D0A-B026-2C1B136F766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74A1-E7E3-4A26-A569-BCF1EC15A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933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292AC-1D75-4D0A-B026-2C1B136F766B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574A1-E7E3-4A26-A569-BCF1EC15A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832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Тест. </a:t>
            </a:r>
            <a:r>
              <a:rPr lang="ru-RU" dirty="0" smtClean="0">
                <a:solidFill>
                  <a:srgbClr val="FF0000"/>
                </a:solidFill>
              </a:rPr>
              <a:t>Фонетика.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76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8964488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32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51286"/>
            <a:ext cx="7488832" cy="6046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526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7602"/>
            <a:ext cx="7128792" cy="6600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389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65" y="548680"/>
            <a:ext cx="7256311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376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Тест. Фонетика.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Тест. Фонетика.</dc:title>
  <dc:creator>1</dc:creator>
  <cp:lastModifiedBy>1</cp:lastModifiedBy>
  <cp:revision>1</cp:revision>
  <dcterms:created xsi:type="dcterms:W3CDTF">2016-11-12T11:12:09Z</dcterms:created>
  <dcterms:modified xsi:type="dcterms:W3CDTF">2016-11-12T11:15:08Z</dcterms:modified>
</cp:coreProperties>
</file>