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9E428-7BA7-4189-90CF-C869220C54C4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95206-BA05-4218-AD25-6B3D6B739A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897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9E428-7BA7-4189-90CF-C869220C54C4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95206-BA05-4218-AD25-6B3D6B739A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678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9E428-7BA7-4189-90CF-C869220C54C4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95206-BA05-4218-AD25-6B3D6B739A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9398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9E428-7BA7-4189-90CF-C869220C54C4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95206-BA05-4218-AD25-6B3D6B739A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6659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9E428-7BA7-4189-90CF-C869220C54C4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95206-BA05-4218-AD25-6B3D6B739A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6445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9E428-7BA7-4189-90CF-C869220C54C4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95206-BA05-4218-AD25-6B3D6B739A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8786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9E428-7BA7-4189-90CF-C869220C54C4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95206-BA05-4218-AD25-6B3D6B739A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6951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9E428-7BA7-4189-90CF-C869220C54C4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95206-BA05-4218-AD25-6B3D6B739A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7100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9E428-7BA7-4189-90CF-C869220C54C4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95206-BA05-4218-AD25-6B3D6B739A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1948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9E428-7BA7-4189-90CF-C869220C54C4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95206-BA05-4218-AD25-6B3D6B739A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1032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9E428-7BA7-4189-90CF-C869220C54C4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95206-BA05-4218-AD25-6B3D6B739A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0693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69E428-7BA7-4189-90CF-C869220C54C4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D95206-BA05-4218-AD25-6B3D6B739A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8401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Тест №5 </a:t>
            </a:r>
            <a:br>
              <a:rPr lang="ru-RU" sz="6000" dirty="0" smtClean="0">
                <a:solidFill>
                  <a:srgbClr val="FF0000"/>
                </a:solidFill>
              </a:rPr>
            </a:br>
            <a:r>
              <a:rPr lang="ru-RU" sz="6000" dirty="0" smtClean="0">
                <a:solidFill>
                  <a:srgbClr val="FF0000"/>
                </a:solidFill>
              </a:rPr>
              <a:t>Слово как часть речи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7217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352800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92696"/>
            <a:ext cx="7129652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987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229" y="188640"/>
            <a:ext cx="8161227" cy="648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2671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232" y="620688"/>
            <a:ext cx="8121200" cy="5976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2717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414" y="764704"/>
            <a:ext cx="7745172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4536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</Words>
  <Application>Microsoft Office PowerPoint</Application>
  <PresentationFormat>Экран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Тест №5  Слово как часть речи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 №5  Слово как часть речи</dc:title>
  <dc:creator>1</dc:creator>
  <cp:lastModifiedBy>1</cp:lastModifiedBy>
  <cp:revision>1</cp:revision>
  <dcterms:created xsi:type="dcterms:W3CDTF">2016-10-23T17:01:26Z</dcterms:created>
  <dcterms:modified xsi:type="dcterms:W3CDTF">2016-10-23T17:04:54Z</dcterms:modified>
</cp:coreProperties>
</file>