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28D5-9ED5-4B47-AF69-66D306FC283A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F8B5-512F-4C81-99E0-40FE53728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059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28D5-9ED5-4B47-AF69-66D306FC283A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F8B5-512F-4C81-99E0-40FE53728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38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28D5-9ED5-4B47-AF69-66D306FC283A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F8B5-512F-4C81-99E0-40FE53728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467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28D5-9ED5-4B47-AF69-66D306FC283A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F8B5-512F-4C81-99E0-40FE53728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729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28D5-9ED5-4B47-AF69-66D306FC283A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F8B5-512F-4C81-99E0-40FE53728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963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28D5-9ED5-4B47-AF69-66D306FC283A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F8B5-512F-4C81-99E0-40FE53728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481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28D5-9ED5-4B47-AF69-66D306FC283A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F8B5-512F-4C81-99E0-40FE53728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506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28D5-9ED5-4B47-AF69-66D306FC283A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F8B5-512F-4C81-99E0-40FE53728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698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28D5-9ED5-4B47-AF69-66D306FC283A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F8B5-512F-4C81-99E0-40FE53728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607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28D5-9ED5-4B47-AF69-66D306FC283A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F8B5-512F-4C81-99E0-40FE53728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392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28D5-9ED5-4B47-AF69-66D306FC283A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F8B5-512F-4C81-99E0-40FE53728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5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928D5-9ED5-4B47-AF69-66D306FC283A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AF8B5-512F-4C81-99E0-40FE53728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67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6336704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522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0688"/>
            <a:ext cx="9036496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797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0928"/>
            <a:ext cx="7380312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784976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674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7633600" cy="5361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203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</cp:revision>
  <dcterms:created xsi:type="dcterms:W3CDTF">2016-10-02T18:52:25Z</dcterms:created>
  <dcterms:modified xsi:type="dcterms:W3CDTF">2016-10-02T18:57:39Z</dcterms:modified>
</cp:coreProperties>
</file>