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6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32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63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9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73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5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7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8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6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4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90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47E67-8CD9-459C-8E91-059A20840FF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310A-DAB2-46F8-85A8-BB7EB290D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3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Тест №3 </a:t>
            </a:r>
            <a:br>
              <a:rPr lang="ru-RU" sz="8800" dirty="0" smtClean="0">
                <a:solidFill>
                  <a:srgbClr val="FF0000"/>
                </a:solidFill>
              </a:rPr>
            </a:br>
            <a:r>
              <a:rPr lang="ru-RU" sz="8800" dirty="0" smtClean="0">
                <a:solidFill>
                  <a:srgbClr val="FF0000"/>
                </a:solidFill>
              </a:rPr>
              <a:t>5 класс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6712"/>
            <a:ext cx="9144000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83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280920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26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08720"/>
            <a:ext cx="8579296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3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0688"/>
            <a:ext cx="822960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7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6672"/>
            <a:ext cx="8229600" cy="604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10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Тест №3  5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№3  5 класс</dc:title>
  <dc:creator>1</dc:creator>
  <cp:lastModifiedBy>1</cp:lastModifiedBy>
  <cp:revision>1</cp:revision>
  <dcterms:created xsi:type="dcterms:W3CDTF">2016-10-07T16:30:20Z</dcterms:created>
  <dcterms:modified xsi:type="dcterms:W3CDTF">2016-10-07T16:34:58Z</dcterms:modified>
</cp:coreProperties>
</file>