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43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16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545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639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209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35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98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4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87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30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3B006-6768-4300-B92A-8686FDD05EB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5E192-48F6-49EC-BB2E-ED03DE64E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732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Тест №4 </a:t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Строение слова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22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403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49080"/>
            <a:ext cx="8784976" cy="2708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99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496944" cy="620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14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764704"/>
            <a:ext cx="8496944" cy="521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20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38" y="363488"/>
            <a:ext cx="8513534" cy="2489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38" y="2420888"/>
            <a:ext cx="8640960" cy="414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87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35" y="260648"/>
            <a:ext cx="8040881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76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Тест №4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Строение слова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Вариант 2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23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7" y="764704"/>
            <a:ext cx="8175279" cy="528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1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229600" cy="250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6912"/>
            <a:ext cx="8424936" cy="4005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09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568952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29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Тест №4  Строение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№4  Строение слова</dc:title>
  <dc:creator>1</dc:creator>
  <cp:lastModifiedBy>1</cp:lastModifiedBy>
  <cp:revision>1</cp:revision>
  <dcterms:created xsi:type="dcterms:W3CDTF">2016-10-12T18:06:11Z</dcterms:created>
  <dcterms:modified xsi:type="dcterms:W3CDTF">2016-10-12T18:15:24Z</dcterms:modified>
</cp:coreProperties>
</file>