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2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0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0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2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8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7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65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9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2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637C1-5F5E-460F-B923-0469311AB98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37946-C74A-4B7C-B553-BA91D68F1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05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 №5 (1)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Изменение частей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1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064896" cy="623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0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6912768" cy="631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2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4704"/>
            <a:ext cx="8229600" cy="57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8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296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874846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Тест №5 (1) Изменение частей речи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№5 (1) Изменение частей речи</dc:title>
  <dc:creator>1</dc:creator>
  <cp:lastModifiedBy>1</cp:lastModifiedBy>
  <cp:revision>1</cp:revision>
  <dcterms:created xsi:type="dcterms:W3CDTF">2016-10-23T17:05:31Z</dcterms:created>
  <dcterms:modified xsi:type="dcterms:W3CDTF">2016-10-23T17:09:21Z</dcterms:modified>
</cp:coreProperties>
</file>