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C740-DF82-4AD4-A6B5-00C90D28FB5F}" type="datetimeFigureOut">
              <a:rPr lang="ru-RU" smtClean="0"/>
              <a:t>01.01.2016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A1129-5C45-4D4D-A619-2CD28209E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C740-DF82-4AD4-A6B5-00C90D28FB5F}" type="datetimeFigureOut">
              <a:rPr lang="ru-RU" smtClean="0"/>
              <a:t>01.01.2016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A1129-5C45-4D4D-A619-2CD28209E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C740-DF82-4AD4-A6B5-00C90D28FB5F}" type="datetimeFigureOut">
              <a:rPr lang="ru-RU" smtClean="0"/>
              <a:t>01.01.2016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A1129-5C45-4D4D-A619-2CD28209E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C740-DF82-4AD4-A6B5-00C90D28FB5F}" type="datetimeFigureOut">
              <a:rPr lang="ru-RU" smtClean="0"/>
              <a:t>01.01.2016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A1129-5C45-4D4D-A619-2CD28209E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C740-DF82-4AD4-A6B5-00C90D28FB5F}" type="datetimeFigureOut">
              <a:rPr lang="ru-RU" smtClean="0"/>
              <a:t>01.01.2016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A1129-5C45-4D4D-A619-2CD28209E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C740-DF82-4AD4-A6B5-00C90D28FB5F}" type="datetimeFigureOut">
              <a:rPr lang="ru-RU" smtClean="0"/>
              <a:t>01.01.2016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A1129-5C45-4D4D-A619-2CD28209E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C740-DF82-4AD4-A6B5-00C90D28FB5F}" type="datetimeFigureOut">
              <a:rPr lang="ru-RU" smtClean="0"/>
              <a:t>01.01.2016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A1129-5C45-4D4D-A619-2CD28209E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C740-DF82-4AD4-A6B5-00C90D28FB5F}" type="datetimeFigureOut">
              <a:rPr lang="ru-RU" smtClean="0"/>
              <a:t>01.01.2016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A1129-5C45-4D4D-A619-2CD28209E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C740-DF82-4AD4-A6B5-00C90D28FB5F}" type="datetimeFigureOut">
              <a:rPr lang="ru-RU" smtClean="0"/>
              <a:t>01.01.2016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A1129-5C45-4D4D-A619-2CD28209E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C740-DF82-4AD4-A6B5-00C90D28FB5F}" type="datetimeFigureOut">
              <a:rPr lang="ru-RU" smtClean="0"/>
              <a:t>01.01.2016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A1129-5C45-4D4D-A619-2CD28209E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C740-DF82-4AD4-A6B5-00C90D28FB5F}" type="datetimeFigureOut">
              <a:rPr lang="ru-RU" smtClean="0"/>
              <a:t>01.01.2016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A1129-5C45-4D4D-A619-2CD28209E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DC740-DF82-4AD4-A6B5-00C90D28FB5F}" type="datetimeFigureOut">
              <a:rPr lang="ru-RU" smtClean="0"/>
              <a:t>01.01.2016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A1129-5C45-4D4D-A619-2CD28209E1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8643998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64399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1</cp:revision>
  <dcterms:created xsi:type="dcterms:W3CDTF">2016-01-01T01:28:20Z</dcterms:created>
  <dcterms:modified xsi:type="dcterms:W3CDTF">2016-01-01T01:30:37Z</dcterms:modified>
</cp:coreProperties>
</file>