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3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7257" autoAdjust="0"/>
  </p:normalViewPr>
  <p:slideViewPr>
    <p:cSldViewPr>
      <p:cViewPr varScale="1">
        <p:scale>
          <a:sx n="113" d="100"/>
          <a:sy n="113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79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9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07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4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1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7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4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52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19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49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8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F15C4-008B-4261-9E89-CFDFA7C072BC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9F146-41EB-4FEA-8360-C35C17074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3828" y="3645024"/>
            <a:ext cx="3096344" cy="17281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Кольченко Е.А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052736"/>
            <a:ext cx="81174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Ткани растительного организма.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79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0079" y="2276872"/>
            <a:ext cx="4752528" cy="3403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241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Механическая ткань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40805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628798"/>
            <a:ext cx="190500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75656"/>
            <a:ext cx="7330675" cy="5119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8520" y="332656"/>
            <a:ext cx="9477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Кожица – покровная ткань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30202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17608"/>
            <a:ext cx="3952875" cy="2409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756554" cy="25694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214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Пробка – покровная ткань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Проводящая ткань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79" y="1124744"/>
            <a:ext cx="8928242" cy="560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21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4896544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Основная ткань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724309" cy="400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35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Образовательная ткань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7638"/>
            <a:ext cx="4076923" cy="235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005064"/>
            <a:ext cx="4320480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4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Работа камбия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819" y="1616611"/>
            <a:ext cx="6212362" cy="449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194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24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Проводящая ткань</vt:lpstr>
      <vt:lpstr>Основная ткань</vt:lpstr>
      <vt:lpstr>Образовательная ткань</vt:lpstr>
      <vt:lpstr>Работа камбия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Ткани.</dc:title>
  <dc:creator>User</dc:creator>
  <cp:lastModifiedBy>User</cp:lastModifiedBy>
  <cp:revision>19</cp:revision>
  <dcterms:created xsi:type="dcterms:W3CDTF">2012-12-21T10:18:21Z</dcterms:created>
  <dcterms:modified xsi:type="dcterms:W3CDTF">2017-01-15T20:36:55Z</dcterms:modified>
</cp:coreProperties>
</file>