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1" r:id="rId6"/>
    <p:sldId id="280" r:id="rId7"/>
    <p:sldId id="281" r:id="rId8"/>
    <p:sldId id="263" r:id="rId9"/>
    <p:sldId id="264" r:id="rId10"/>
    <p:sldId id="265" r:id="rId11"/>
    <p:sldId id="279" r:id="rId12"/>
    <p:sldId id="266" r:id="rId13"/>
    <p:sldId id="267" r:id="rId14"/>
    <p:sldId id="268" r:id="rId15"/>
    <p:sldId id="269" r:id="rId16"/>
    <p:sldId id="270" r:id="rId17"/>
    <p:sldId id="271" r:id="rId18"/>
    <p:sldId id="273" r:id="rId19"/>
    <p:sldId id="276" r:id="rId20"/>
    <p:sldId id="277" r:id="rId21"/>
    <p:sldId id="26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05" autoAdjust="0"/>
  </p:normalViewPr>
  <p:slideViewPr>
    <p:cSldViewPr>
      <p:cViewPr>
        <p:scale>
          <a:sx n="50" d="100"/>
          <a:sy n="50" d="100"/>
        </p:scale>
        <p:origin x="-846" y="-4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07C502-9755-4D80-A6D3-5F9814CB8CA5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875DF1-BA53-4E7E-ACC1-8A66B11E3C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5919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875DF1-BA53-4E7E-ACC1-8A66B11E3CCC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45165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875DF1-BA53-4E7E-ACC1-8A66B11E3CCC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67277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0746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92707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04589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65045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58681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7944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73478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64014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37532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22687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8744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70640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27784" y="188640"/>
            <a:ext cx="5904656" cy="3240360"/>
          </a:xfrm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Познавательно-исследовательский проект</a:t>
            </a:r>
            <a:br>
              <a:rPr lang="ru-RU" sz="48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«ВЕСЕЛЫЙ ОГОРОД»</a:t>
            </a:r>
            <a:endParaRPr lang="ru-RU" sz="4800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4797152"/>
            <a:ext cx="8005192" cy="1656184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Разработали</a:t>
            </a:r>
            <a:r>
              <a:rPr lang="ru-RU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Рязанова В.В.</a:t>
            </a:r>
          </a:p>
          <a:p>
            <a:pPr algn="l"/>
            <a:r>
              <a:rPr lang="ru-RU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Белашко В.В.</a:t>
            </a:r>
          </a:p>
          <a:p>
            <a:pPr algn="l"/>
            <a:endParaRPr lang="ru-RU" sz="2400" dirty="0" smtClean="0"/>
          </a:p>
          <a:p>
            <a:pPr algn="l"/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МБДОУ №18 «СВЕТЛЯЧОК», г.Большой Камень, Приморский Край</a:t>
            </a:r>
            <a:endParaRPr lang="ru-RU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0631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76" y="2204864"/>
            <a:ext cx="4824536" cy="38492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83792" y="2276872"/>
            <a:ext cx="4860032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373616" cy="1728192"/>
          </a:xfrm>
        </p:spPr>
        <p:txBody>
          <a:bodyPr numCol="2">
            <a:noAutofit/>
          </a:bodyPr>
          <a:lstStyle/>
          <a:p>
            <a:pPr algn="l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Солнца ласкового лучик </a:t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Вот к успеху верный ключик.</a:t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еще нужна вода,</a:t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из-под крана, без вреда.</a:t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Надо сутки ей стоять,</a:t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потом уж, поливать!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61880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51120" y="844627"/>
            <a:ext cx="3992880" cy="60133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 numCol="2">
            <a:normAutofit/>
          </a:bodyPr>
          <a:lstStyle/>
          <a:p>
            <a:pPr algn="l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солнцу тянутся, к теплу,</a:t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Позже к нашему столу</a:t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 и просятся в салат.</a:t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Налетай, хрусти,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ребята!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2" y="1844824"/>
            <a:ext cx="5604192" cy="40861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4537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220199"/>
            <a:ext cx="8578080" cy="66378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568"/>
            <a:ext cx="8784976" cy="1267192"/>
          </a:xfrm>
        </p:spPr>
        <p:txBody>
          <a:bodyPr numCol="2">
            <a:noAutofit/>
          </a:bodyPr>
          <a:lstStyle/>
          <a:p>
            <a:pPr algn="l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Лук в саду и в огороде,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 при всём честном народе,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Развивается, растёт.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болезней нас спасёт.</a:t>
            </a: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1522512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0628"/>
                <a:gridCol w="380628"/>
                <a:gridCol w="380628"/>
                <a:gridCol w="380628"/>
              </a:tblGrid>
              <a:tr h="15831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5831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074985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76672"/>
            <a:ext cx="4776291" cy="35822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3229332"/>
            <a:ext cx="457200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48064" y="1268760"/>
            <a:ext cx="3528392" cy="45508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Вырос лук на славу!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63356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91273" y="332656"/>
            <a:ext cx="6552727" cy="6237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6808"/>
            <a:ext cx="8229600" cy="1323960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каждым днем все интересней</a:t>
            </a:r>
            <a:b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Наблюдаем все мы вместе</a:t>
            </a:r>
            <a:b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ростки у нас растут!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212976"/>
            <a:ext cx="4797973" cy="34098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235025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1268760"/>
            <a:ext cx="8136904" cy="540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ЭКСПЕРЕМЕТЫ  ПРОВОДИЛИ:</a:t>
            </a:r>
            <a:b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Лук растет в земле, в опилках, на вате, в воде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55878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080120"/>
          </a:xfrm>
        </p:spPr>
        <p:txBody>
          <a:bodyPr numCol="2">
            <a:normAutofit fontScale="90000"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Словно юбочки на сборке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Листики твои в оборках,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за складочкой – смотри,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Витаминчики внутри!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Знаю, каждый будет рад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Съесть зелененький салат.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16760" y="1196752"/>
            <a:ext cx="7155639" cy="53667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835488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1484784"/>
            <a:ext cx="4320480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1210146"/>
          </a:xfrm>
        </p:spPr>
        <p:txBody>
          <a:bodyPr numCol="2">
            <a:normAutofit fontScale="90000"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у нас есть огород</a:t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Сказка добрая там ждет</a:t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Жил в одной деревне дед</a:t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Вместе с бабкой много лет.</a:t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Был у них огород, </a:t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Посмотрите, ВОТ!!!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64088" y="4005064"/>
            <a:ext cx="3329160" cy="24555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630857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Веселые жители нашего огорода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71800" y="908720"/>
            <a:ext cx="4380068" cy="31482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63480" y="3377613"/>
            <a:ext cx="4680520" cy="34803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3545632"/>
            <a:ext cx="4416491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904945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1426170"/>
          </a:xfrm>
        </p:spPr>
        <p:txBody>
          <a:bodyPr numCol="2">
            <a:norm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Огород мы посадили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Поливали и рыхлили,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Эксперименты проводили.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 пойдет нам на обед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Вкусней салата в мире нет!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63888" y="1844824"/>
            <a:ext cx="5612472" cy="42093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1968" y="2207450"/>
            <a:ext cx="5220072" cy="39150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356677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2362274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Тип проекта: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2400" dirty="0" smtClean="0"/>
              <a:t>- По методу - познавательно-исследовательский;</a:t>
            </a:r>
            <a:br>
              <a:rPr lang="ru-RU" sz="2400" dirty="0" smtClean="0"/>
            </a:br>
            <a:r>
              <a:rPr lang="ru-RU" sz="2400" dirty="0" smtClean="0"/>
              <a:t>- По содержанию – ребенок и природа;</a:t>
            </a:r>
            <a:br>
              <a:rPr lang="ru-RU" sz="2400" dirty="0" smtClean="0"/>
            </a:br>
            <a:r>
              <a:rPr lang="ru-RU" sz="2400" dirty="0" smtClean="0"/>
              <a:t>- По характеру контактов – открытый, в ДОУ и за его пределами;</a:t>
            </a:r>
            <a:br>
              <a:rPr lang="ru-RU" sz="2400" dirty="0" smtClean="0"/>
            </a:br>
            <a:r>
              <a:rPr lang="ru-RU" sz="2400" dirty="0" smtClean="0"/>
              <a:t>- По количеству участников – групповой, дети 6-7 лет, их родители;</a:t>
            </a:r>
            <a:br>
              <a:rPr lang="ru-RU" sz="2400" dirty="0" smtClean="0"/>
            </a:br>
            <a:r>
              <a:rPr lang="ru-RU" sz="2400" dirty="0" smtClean="0"/>
              <a:t>- По продолжительности – краткосрочный</a:t>
            </a:r>
            <a:r>
              <a:rPr lang="ru-RU" sz="2000" dirty="0" smtClean="0"/>
              <a:t>. </a:t>
            </a:r>
            <a:endParaRPr lang="ru-RU" sz="2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39784" y="3004173"/>
            <a:ext cx="3004216" cy="3881603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852936"/>
            <a:ext cx="6408712" cy="2664296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</a:t>
            </a:r>
            <a:r>
              <a:rPr lang="ru-RU" dirty="0" smtClean="0"/>
              <a:t>– </a:t>
            </a:r>
            <a:r>
              <a:rPr lang="ru-RU" sz="2400" dirty="0" smtClean="0"/>
              <a:t>создание условий для познавательно-исследовательской деятельности с детьми по экологическому воспитанию.</a:t>
            </a:r>
          </a:p>
          <a:p>
            <a:pPr marL="0" indent="0"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Проектная идея </a:t>
            </a:r>
            <a:r>
              <a:rPr lang="ru-RU" dirty="0" smtClean="0"/>
              <a:t>– </a:t>
            </a:r>
            <a:r>
              <a:rPr lang="ru-RU" sz="2400" dirty="0" smtClean="0"/>
              <a:t>создать в группе детского сада огород на подоконнике.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504004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1" y="1268760"/>
            <a:ext cx="5112568" cy="38344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 numCol="2">
            <a:normAutofit fontScale="90000"/>
          </a:bodyPr>
          <a:lstStyle/>
          <a:p>
            <a:pPr algn="l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Приходи, честной народ</a:t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веселый огород!</a:t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Овощей здесь целый воз!</a:t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Кто полезней? - вот вопрос!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60702" y="3795527"/>
            <a:ext cx="4083298" cy="30624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51520" y="3244334"/>
            <a:ext cx="6209619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Ешьте витамины!</a:t>
            </a:r>
          </a:p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Будьте здоровы!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994131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855642"/>
            <a:ext cx="5538192" cy="39764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820472" cy="5229200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реализации проекта были получены следующие результаты:</a:t>
            </a:r>
            <a:br>
              <a:rPr lang="ru-RU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Дети познакомились с культурными растениями.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У детей сформировался интерес к опытнической и исследовательской деятельности по выращиванию культурных растений в комнатных условиях.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В результате практической и опытнической деятельности дети получили необходимые условия для роста растения.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Дети увидели многообразие посевного материала.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Дети стали бережнее относиться к растительному миру.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6. В группе был создан огород на подоконнике.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7. Дети стали более уважительно относиться к труду.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8. Родители приняли активное участие в проекте «Огород на 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                               подоконнике».                                                                                                                                                                                  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0250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147248" cy="4766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Задачи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19256" cy="5217443"/>
          </a:xfrm>
        </p:spPr>
        <p:txBody>
          <a:bodyPr>
            <a:normAutofit fontScale="77500" lnSpcReduction="20000"/>
          </a:bodyPr>
          <a:lstStyle/>
          <a:p>
            <a:r>
              <a:rPr lang="ru-RU" sz="2800" dirty="0" smtClean="0"/>
              <a:t>Обобщить и расширить знания дошкольников о том, как ухаживать за растениями в комнатных условиях.</a:t>
            </a:r>
          </a:p>
          <a:p>
            <a:r>
              <a:rPr lang="ru-RU" sz="2800" dirty="0" smtClean="0"/>
              <a:t>Сформировать у детей понятие о тесной взаимосвязи природы и человека: человек выращивает и ухаживает за растениями, растения вырастают, радуют человека своей красотой, кормят своими плодами.</a:t>
            </a:r>
          </a:p>
          <a:p>
            <a:r>
              <a:rPr lang="ru-RU" sz="2800" dirty="0" smtClean="0"/>
              <a:t>Обобщать представление детей о необходимости света, тепла, влаги почвы для роста растений.</a:t>
            </a:r>
          </a:p>
          <a:p>
            <a:r>
              <a:rPr lang="ru-RU" sz="2800" dirty="0" smtClean="0"/>
              <a:t>Развивать познавательные и творческие способности детей.</a:t>
            </a:r>
          </a:p>
          <a:p>
            <a:r>
              <a:rPr lang="ru-RU" sz="2800" dirty="0" smtClean="0"/>
              <a:t>Формировать осознанно-правильное отношение к природным явлениям и объектам.</a:t>
            </a:r>
          </a:p>
          <a:p>
            <a:r>
              <a:rPr lang="ru-RU" sz="2800" dirty="0" smtClean="0"/>
              <a:t>Знакомить и обучать  дошкольников  способам  выращивания витаминов на окне.</a:t>
            </a:r>
          </a:p>
          <a:p>
            <a:r>
              <a:rPr lang="ru-RU" sz="2800" dirty="0" smtClean="0"/>
              <a:t>Создание благоприятных условий для воспитания экологически грамотного ребенка.</a:t>
            </a:r>
          </a:p>
          <a:p>
            <a:r>
              <a:rPr lang="ru-RU" sz="2800" dirty="0" smtClean="0"/>
              <a:t>Привлечь родителей к активному сотворчеству во время проекта.</a:t>
            </a:r>
          </a:p>
          <a:p>
            <a:endParaRPr lang="ru-RU" sz="2800" dirty="0" smtClean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2280583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-171400"/>
            <a:ext cx="7859216" cy="72008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Актуальность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04664"/>
            <a:ext cx="8435280" cy="57214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Явления и объекты природы привлекают красотой, яркостью красок, разнообразием. Наблюдая за ними, ребенок обогащает свой чувственный опыт, на котором и основывается его дальнейшее творчество. Деятельность экспериментирования способствует формированию у детей познавательного интереса, развивает наблюдательность, мыслительную деятельность. В ходе экспериментальной деятельности создаются ситуации, которые ребенок разрешает посредством проведения опыта и, анализируя, делает вывод, умозаключение, самостоятельно овладевает представлением о том или ином законе или явлении.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61352" y="3244334"/>
            <a:ext cx="45220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Ожидаемые результаты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4005064"/>
            <a:ext cx="653447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Дети научатся ухаживать за растениями и познакомятся с условиями их содержания, будут учится подмечать красоту растительного мира.</a:t>
            </a:r>
          </a:p>
          <a:p>
            <a:r>
              <a:rPr lang="ru-RU" dirty="0" smtClean="0"/>
              <a:t>У детей сформируется знания о росте растений в комнатных условиях.</a:t>
            </a:r>
          </a:p>
          <a:p>
            <a:r>
              <a:rPr lang="ru-RU" dirty="0" smtClean="0"/>
              <a:t>С помощью исследовательской работы дети должны будут выявить многообразие и разнообразие посевного материала.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1305360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445624" cy="6120680"/>
          </a:xfrm>
        </p:spPr>
        <p:txBody>
          <a:bodyPr>
            <a:noAutofit/>
          </a:bodyPr>
          <a:lstStyle/>
          <a:p>
            <a:pPr algn="l"/>
            <a:r>
              <a:rPr lang="ru-RU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этап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вхождение в проблему, принятие задач, пробуждение у детей интереса к теме проекта, накопление знаний.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(Использование методики «Три вопроса». Что мы знаем об овощах? Что хотим узнать об овощах? Как необходимо ухаживать за овощами для получения хорошего урожая?)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этап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разработка проекта планирования деятельности.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Ознакомительная консультация родителей относительно реализации проекта.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Выставка книг с русскими народными сказками, стихов, рассказов о растениях, овощах и фруктах, организованная с помощью родителей.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Рассматривание иллюстраций. Картинок, открыток.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Раскрашивание картинок «Овощи».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Оформление дидактических игр и атрибутов для сюжетно-ролевых игр.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Разработка тематического и перспективного плана мероприятий.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этап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(основной) – выполнение проекта, формирование специфических знаний, умений и навыков у детей, направление и контроль осуществления проекта, практическая помощь педагогов.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этап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презентация проекта.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Оформление выставки рисунков «От семечка к ростку».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Выставка фото «Чудо на окне».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Обработка и оформления материалов проекта в виде презентации.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V="1">
            <a:off x="395536" y="6597351"/>
            <a:ext cx="8291264" cy="260648"/>
          </a:xfrm>
        </p:spPr>
        <p:txBody>
          <a:bodyPr>
            <a:normAutofit fontScale="40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36248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83892"/>
            <a:ext cx="5638065" cy="42285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075240" cy="648072"/>
          </a:xfrm>
        </p:spPr>
        <p:txBody>
          <a:bodyPr>
            <a:normAutofit fontScale="90000"/>
          </a:bodyPr>
          <a:lstStyle/>
          <a:p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Покупка семян в магазине…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75856" y="2852936"/>
            <a:ext cx="5868144" cy="40410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58694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1484784"/>
            <a:ext cx="3744469" cy="280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147248" cy="1412776"/>
          </a:xfrm>
        </p:spPr>
        <p:txBody>
          <a:bodyPr numCol="2">
            <a:noAutofit/>
          </a:bodyPr>
          <a:lstStyle/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Это — с носиком пушинки,</a:t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— горсточка зерна.</a:t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Тут —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горошек, там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 крупинки.</a:t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же это?</a:t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Семена.</a:t>
            </a:r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6016" y="3766939"/>
            <a:ext cx="4139952" cy="30910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755576" y="3105835"/>
            <a:ext cx="61024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2400" b="1" dirty="0" smtClean="0"/>
              <a:t>Как интересно, овощи разные и семена разные!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xmlns="" val="2141003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8024" y="980728"/>
            <a:ext cx="4355976" cy="31589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124744"/>
            <a:ext cx="4213149" cy="31598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3753036"/>
            <a:ext cx="4139952" cy="31049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4008" y="3861048"/>
            <a:ext cx="4499992" cy="25562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5240"/>
            <a:ext cx="8507288" cy="1340768"/>
          </a:xfrm>
        </p:spPr>
        <p:txBody>
          <a:bodyPr numCol="2">
            <a:normAutofit/>
          </a:bodyPr>
          <a:lstStyle/>
          <a:p>
            <a:pPr algn="l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Огород мы посадили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Всех в округе удивили!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Лучок, фасоль и салат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Настоящий будет клад!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5166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323274"/>
            <a:ext cx="8712968" cy="65347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99392"/>
            <a:ext cx="8229600" cy="1143000"/>
          </a:xfrm>
        </p:spPr>
        <p:txBody>
          <a:bodyPr numCol="1">
            <a:normAutofit/>
          </a:bodyPr>
          <a:lstStyle/>
          <a:p>
            <a:pPr algn="l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Тонкие расточки поливаем по утрам,</a:t>
            </a:r>
            <a:b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Чтобы развивались листочки…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9346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289</TotalTime>
  <Words>430</Words>
  <Application>Microsoft Office PowerPoint</Application>
  <PresentationFormat>Экран (4:3)</PresentationFormat>
  <Paragraphs>58</Paragraphs>
  <Slides>21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Познавательно-исследовательский проект «ВЕСЕЛЫЙ ОГОРОД»</vt:lpstr>
      <vt:lpstr>Тип проекта: - По методу - познавательно-исследовательский; - По содержанию – ребенок и природа; - По характеру контактов – открытый, в ДОУ и за его пределами; - По количеству участников – групповой, дети 6-7 лет, их родители; - По продолжительности – краткосрочный. </vt:lpstr>
      <vt:lpstr>Задачи проекта</vt:lpstr>
      <vt:lpstr>Актуальность</vt:lpstr>
      <vt:lpstr>1 этап – вхождение в проблему, принятие задач, пробуждение у детей интереса к теме проекта, накопление знаний.(Использование методики «Три вопроса». Что мы знаем об овощах? Что хотим узнать об овощах? Как необходимо ухаживать за овощами для получения хорошего урожая?) 2 этап – разработка проекта планирования деятельности. 1.Ознакомительная консультация родителей относительно реализации проекта. 2. Выставка книг с русскими народными сказками, стихов, рассказов о растениях, овощах и фруктах, организованная с помощью родителей. 3. Рассматривание иллюстраций. Картинок, открыток. 4. Раскрашивание картинок «Овощи». 5.Оформление дидактических игр и атрибутов для сюжетно-ролевых игр. 6. Разработка тематического и перспективного плана мероприятий. 3 этап (основной) – выполнение проекта, формирование специфических знаний, умений и навыков у детей, направление и контроль осуществления проекта, практическая помощь педагогов. 4 этап – презентация проекта. 1. Оформление выставки рисунков «От семечка к ростку». 2. Выставка фото «Чудо на окне». 3. Обработка и оформления материалов проекта в виде презентации.  </vt:lpstr>
      <vt:lpstr>Покупка семян в магазине…</vt:lpstr>
      <vt:lpstr>- Это — с носиком пушинки, Это — горсточка зерна. Тут — горошек, там — крупинки. Что же это? - Семена.</vt:lpstr>
      <vt:lpstr>Огород мы посадили Всех в округе удивили!  Лучок, фасоль и салат Настоящий будет клад!</vt:lpstr>
      <vt:lpstr>Тонкие расточки поливаем по утрам, Чтобы развивались листочки…</vt:lpstr>
      <vt:lpstr>Солнца ласкового лучик  Вот к успеху верный ключик.   А еще нужна вода, Не из-под крана, без вреда. Надо сутки ей стоять, А потом уж, поливать!</vt:lpstr>
      <vt:lpstr>К солнцу тянутся, к теплу, Позже к нашему столу Так и просятся в салат. Налетай, хрусти, ребята!</vt:lpstr>
      <vt:lpstr>Лук в саду и в огороде, Да при всём честном народе, Развивается, растёт. От болезней нас спасёт.</vt:lpstr>
      <vt:lpstr>Вырос лук на славу!</vt:lpstr>
      <vt:lpstr>С каждым днем все интересней Наблюдаем все мы вместе Как ростки у нас растут!</vt:lpstr>
      <vt:lpstr>ЭКСПЕРЕМЕТЫ  ПРОВОДИЛИ: Лук растет в земле, в опилках, на вате, в воде</vt:lpstr>
      <vt:lpstr>Словно юбочки на сборке Листики твои в оборках, А за складочкой – смотри,  Витаминчики внутри! Знаю, каждый будет рад Съесть зелененький салат. </vt:lpstr>
      <vt:lpstr>А у нас есть огород Сказка добрая там ждет Жил в одной деревне дед Вместе с бабкой много лет. Был у них огород,  Посмотрите, ВОТ!!!</vt:lpstr>
      <vt:lpstr>Веселые жители нашего огорода</vt:lpstr>
      <vt:lpstr>Огород мы посадили Поливали и рыхлили, Эксперименты проводили. Все пойдет нам на обед Вкусней салата в мире нет! </vt:lpstr>
      <vt:lpstr>Приходи, честной народ На веселый огород! Овощей здесь целый воз! Кто полезней? - вот вопрос!</vt:lpstr>
      <vt:lpstr>По реализации проекта были получены следующие результаты: 1. Дети познакомились с культурными растениями. 2. У детей сформировался интерес к опытнической и исследовательской деятельности по выращиванию культурных растений в комнатных условиях. 3. В результате практической и опытнической деятельности дети получили необходимые условия для роста растения. 4. Дети увидели многообразие посевного материала. 5. Дети стали бережнее относиться к растительному миру.                                  6. В группе был создан огород на подоконнике.                            7. Дети стали более уважительно относиться к труду.               8. Родители приняли активное участие в проекте «Огород на                                                                                                      подоконнике».                                                                                                                                                                             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Познавательно-исследовательский проект «ВЕСЕЛЫЙ ОГОРОД»</dc:title>
  <dc:creator>User</dc:creator>
  <cp:lastModifiedBy>Пользователь</cp:lastModifiedBy>
  <cp:revision>30</cp:revision>
  <dcterms:created xsi:type="dcterms:W3CDTF">2016-11-13T02:40:47Z</dcterms:created>
  <dcterms:modified xsi:type="dcterms:W3CDTF">2017-01-15T15:46:13Z</dcterms:modified>
</cp:coreProperties>
</file>