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7" r:id="rId19"/>
    <p:sldId id="271" r:id="rId20"/>
    <p:sldId id="274" r:id="rId21"/>
    <p:sldId id="275" r:id="rId22"/>
    <p:sldId id="276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9CB86E"/>
            </a:gs>
            <a:gs pos="100000">
              <a:srgbClr val="156B13"/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9;&#1077;&#1088;&#1075;&#1077;&#1081;\Desktop\&#1044;&#1077;&#1085;&#1100;%20&#1086;&#1090;&#1082;&#1088;&#1099;&#1090;&#1099;&#1093;%20&#1076;&#1074;&#1077;&#1088;&#1077;&#1081;%202016\Golosa_ptic_-_Ptiche_penie_7_(iPlayer.fm).mp3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89;&#1077;&#1088;&#1075;&#1077;&#1081;\Desktop\&#1044;&#1077;&#1085;&#1100;%20&#1086;&#1090;&#1082;&#1088;&#1099;&#1090;&#1099;&#1093;%20&#1076;&#1074;&#1077;&#1088;&#1077;&#1081;%202016\&#1042;%20&#1084;&#1080;&#1088;&#1077;%20&#1078;&#1080;&#1074;&#1086;&#1090;&#1085;&#1099;&#1093;%20&#8212;%20&#1079;&#1072;&#1089;&#1090;&#1072;&#1074;&#1082;&#1072;%20(1974-2000)%20%5b480p%5d.mp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radionetplus.ru/uploads/posts/2015-04/thumbs/1428525220_www.radionetplus.ru-vesna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506" cy="6858000"/>
          </a:xfrm>
          <a:prstGeom prst="rect">
            <a:avLst/>
          </a:prstGeom>
          <a:noFill/>
        </p:spPr>
      </p:pic>
      <p:pic>
        <p:nvPicPr>
          <p:cNvPr id="1030" name="Picture 6" descr="http://shaakaia.at.ua/sol.v_pa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285860"/>
            <a:ext cx="278608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ТЕСТ</a:t>
            </a:r>
          </a:p>
          <a:p>
            <a:pPr marL="742950" indent="-742950" algn="ctr"/>
            <a:r>
              <a:rPr lang="ru-RU" sz="5400" dirty="0" smtClean="0"/>
              <a:t>4. </a:t>
            </a:r>
            <a:r>
              <a:rPr lang="ru-RU" sz="5000" dirty="0" smtClean="0"/>
              <a:t>Какое утверждение </a:t>
            </a:r>
            <a:r>
              <a:rPr lang="ru-RU" sz="5000" u="sng" dirty="0" smtClean="0"/>
              <a:t>неверно</a:t>
            </a:r>
            <a:r>
              <a:rPr lang="ru-RU" sz="5000" dirty="0" smtClean="0"/>
              <a:t>?</a:t>
            </a:r>
          </a:p>
          <a:p>
            <a:pPr marL="742950" indent="-742950"/>
            <a:r>
              <a:rPr lang="ru-RU" sz="4800" dirty="0" smtClean="0"/>
              <a:t>а) тело птиц покрыто перьями</a:t>
            </a:r>
          </a:p>
          <a:p>
            <a:pPr marL="742950" indent="-742950"/>
            <a:r>
              <a:rPr lang="ru-RU" sz="4800" dirty="0" smtClean="0"/>
              <a:t>б) у зверей две пары конечностей</a:t>
            </a:r>
          </a:p>
          <a:p>
            <a:pPr marL="742950" indent="-742950"/>
            <a:r>
              <a:rPr lang="ru-RU" sz="4800" dirty="0" smtClean="0"/>
              <a:t>в) у насекомых четыре пары ног</a:t>
            </a:r>
          </a:p>
          <a:p>
            <a:pPr marL="742950" indent="-742950"/>
            <a:r>
              <a:rPr lang="ru-RU" sz="4800" dirty="0" smtClean="0"/>
              <a:t>г) рыбы живут в воде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ulunr.ru/garmoniya/images/%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51"/>
            <a:ext cx="5434736" cy="6715149"/>
          </a:xfrm>
          <a:prstGeom prst="rect">
            <a:avLst/>
          </a:prstGeom>
          <a:noFill/>
        </p:spPr>
      </p:pic>
      <p:pic>
        <p:nvPicPr>
          <p:cNvPr id="14340" name="Picture 4" descr="http://st.stranamam.ru/data/cache/2014may/05/11/12003781_66997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976310">
            <a:off x="1591814" y="377376"/>
            <a:ext cx="1643050" cy="1643050"/>
          </a:xfrm>
          <a:prstGeom prst="rect">
            <a:avLst/>
          </a:prstGeom>
          <a:noFill/>
        </p:spPr>
      </p:pic>
      <p:pic>
        <p:nvPicPr>
          <p:cNvPr id="14342" name="Picture 6" descr="http://s004.radikal.ru/i208/1010/bb/d8d9755d1ff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46" y="4643446"/>
            <a:ext cx="2214554" cy="2214554"/>
          </a:xfrm>
          <a:prstGeom prst="rect">
            <a:avLst/>
          </a:prstGeom>
          <a:noFill/>
        </p:spPr>
      </p:pic>
      <p:pic>
        <p:nvPicPr>
          <p:cNvPr id="14350" name="Picture 14" descr="http://img10.proshkolu.ru/content/media/pic/std/4000000/3383000/3382468-ddf2408388de13f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500438"/>
            <a:ext cx="1500198" cy="1580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confetti.kz/mirp/941/084.0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7515" cy="6858000"/>
          </a:xfrm>
          <a:prstGeom prst="rect">
            <a:avLst/>
          </a:prstGeom>
          <a:noFill/>
        </p:spPr>
      </p:pic>
      <p:pic>
        <p:nvPicPr>
          <p:cNvPr id="3" name="Golosa_ptic_-_Ptiche_penie_7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4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rusongplays.ru/uploads/images/comedoz_polkovnik_gr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0"/>
            <a:ext cx="81439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ГРАЧ</a:t>
            </a:r>
            <a:endParaRPr lang="ru-RU" sz="66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etsphoto.ru/photocache/14/14c2411b5100f42796621fde3d597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1"/>
            <a:ext cx="81439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КУКУШКА</a:t>
            </a:r>
            <a:endParaRPr lang="ru-RU" sz="66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botanichka.ru/wp-content/uploads/2015/06/Garden_bird1-520x3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1"/>
            <a:ext cx="81439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СКВОРЕЦ</a:t>
            </a:r>
            <a:endParaRPr lang="ru-RU" sz="66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ulunr.ru/garmoniya/images/%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51"/>
            <a:ext cx="5434736" cy="6715149"/>
          </a:xfrm>
          <a:prstGeom prst="rect">
            <a:avLst/>
          </a:prstGeom>
          <a:noFill/>
        </p:spPr>
      </p:pic>
      <p:pic>
        <p:nvPicPr>
          <p:cNvPr id="14340" name="Picture 4" descr="http://st.stranamam.ru/data/cache/2014may/05/11/12003781_66997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976310">
            <a:off x="1591814" y="377376"/>
            <a:ext cx="1643050" cy="1643050"/>
          </a:xfrm>
          <a:prstGeom prst="rect">
            <a:avLst/>
          </a:prstGeom>
          <a:noFill/>
        </p:spPr>
      </p:pic>
      <p:pic>
        <p:nvPicPr>
          <p:cNvPr id="14342" name="Picture 6" descr="http://s004.radikal.ru/i208/1010/bb/d8d9755d1ff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46" y="4643446"/>
            <a:ext cx="2214554" cy="2214554"/>
          </a:xfrm>
          <a:prstGeom prst="rect">
            <a:avLst/>
          </a:prstGeom>
          <a:noFill/>
        </p:spPr>
      </p:pic>
      <p:pic>
        <p:nvPicPr>
          <p:cNvPr id="14350" name="Picture 14" descr="http://img10.proshkolu.ru/content/media/pic/std/4000000/3383000/3382468-ddf2408388de13f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500438"/>
            <a:ext cx="1500198" cy="1580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rahatlukum.kg7.ru/images/items/260/p_95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52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ulunr.ru/garmoniya/images/%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51"/>
            <a:ext cx="5434736" cy="6715149"/>
          </a:xfrm>
          <a:prstGeom prst="rect">
            <a:avLst/>
          </a:prstGeom>
          <a:noFill/>
        </p:spPr>
      </p:pic>
      <p:pic>
        <p:nvPicPr>
          <p:cNvPr id="14340" name="Picture 4" descr="http://st.stranamam.ru/data/cache/2014may/05/11/12003781_66997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976310">
            <a:off x="1591814" y="377376"/>
            <a:ext cx="1643050" cy="1643050"/>
          </a:xfrm>
          <a:prstGeom prst="rect">
            <a:avLst/>
          </a:prstGeom>
          <a:noFill/>
        </p:spPr>
      </p:pic>
      <p:pic>
        <p:nvPicPr>
          <p:cNvPr id="14342" name="Picture 6" descr="http://s004.radikal.ru/i208/1010/bb/d8d9755d1ff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46" y="4643446"/>
            <a:ext cx="2214554" cy="2214554"/>
          </a:xfrm>
          <a:prstGeom prst="rect">
            <a:avLst/>
          </a:prstGeom>
          <a:noFill/>
        </p:spPr>
      </p:pic>
      <p:pic>
        <p:nvPicPr>
          <p:cNvPr id="14350" name="Picture 14" descr="http://img10.proshkolu.ru/content/media/pic/std/4000000/3383000/3382468-ddf2408388de13f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500438"/>
            <a:ext cx="1500198" cy="1580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open.az/uploads/posts/2011-05/1305106953_soroka-vorona_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7012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Мир зверей</a:t>
            </a:r>
            <a:endParaRPr lang="ru-RU" sz="44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 мире животных — заставка (1974-2000) [480p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4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kaifolog.ru/uploads/posts/2014-01/1389086348_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1"/>
            <a:ext cx="81439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БЕЛКА</a:t>
            </a:r>
            <a:endParaRPr lang="ru-RU" sz="66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eco-mir.org/sites/default/files/%D0%9C%D0%BE%D0%B8%20%D1%84%D0%BE%D1%82%D0%BE%20-%201853/%D0%A4%D0%BE%D1%82%D0%BE%20%D0%B2%20%D0%BD%D0%BE%D0%B2%D0%BE%D1%81%D1%82%D1%8F%D1%85/2580-2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1"/>
            <a:ext cx="81439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ЁЖ</a:t>
            </a:r>
            <a:endParaRPr lang="ru-RU" sz="66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wfiles.brothersoft.com/b/bear-baby_98927-1280x800.jpg"/>
          <p:cNvPicPr>
            <a:picLocks noChangeAspect="1" noChangeArrowheads="1"/>
          </p:cNvPicPr>
          <p:nvPr/>
        </p:nvPicPr>
        <p:blipFill>
          <a:blip r:embed="rId2"/>
          <a:srcRect l="17968"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1"/>
            <a:ext cx="81439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МЕДВЕДЬ</a:t>
            </a:r>
            <a:endParaRPr lang="ru-RU" sz="66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ulunr.ru/garmoniya/images/%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51"/>
            <a:ext cx="5434736" cy="6715149"/>
          </a:xfrm>
          <a:prstGeom prst="rect">
            <a:avLst/>
          </a:prstGeom>
          <a:noFill/>
        </p:spPr>
      </p:pic>
      <p:pic>
        <p:nvPicPr>
          <p:cNvPr id="14340" name="Picture 4" descr="http://st.stranamam.ru/data/cache/2014may/05/11/12003781_66997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976310">
            <a:off x="1591814" y="377376"/>
            <a:ext cx="1643050" cy="1643050"/>
          </a:xfrm>
          <a:prstGeom prst="rect">
            <a:avLst/>
          </a:prstGeom>
          <a:noFill/>
        </p:spPr>
      </p:pic>
      <p:pic>
        <p:nvPicPr>
          <p:cNvPr id="14342" name="Picture 6" descr="http://s004.radikal.ru/i208/1010/bb/d8d9755d1ff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46" y="4643446"/>
            <a:ext cx="2214554" cy="2214554"/>
          </a:xfrm>
          <a:prstGeom prst="rect">
            <a:avLst/>
          </a:prstGeom>
          <a:noFill/>
        </p:spPr>
      </p:pic>
      <p:pic>
        <p:nvPicPr>
          <p:cNvPr id="14350" name="Picture 14" descr="http://img10.proshkolu.ru/content/media/pic/std/4000000/3383000/3382468-ddf2408388de13f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500438"/>
            <a:ext cx="1500198" cy="1580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goodhouse.ru/upload/iblock/291/2918fb0fd856c6ae7e7f1f5f79e0bf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70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Берегите Землю!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ulunr.ru/garmoniya/images/%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51"/>
            <a:ext cx="5434736" cy="6715149"/>
          </a:xfrm>
          <a:prstGeom prst="rect">
            <a:avLst/>
          </a:prstGeom>
          <a:noFill/>
        </p:spPr>
      </p:pic>
      <p:pic>
        <p:nvPicPr>
          <p:cNvPr id="14340" name="Picture 4" descr="http://st.stranamam.ru/data/cache/2014may/05/11/12003781_66997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976310">
            <a:off x="1591814" y="377376"/>
            <a:ext cx="1643050" cy="1643050"/>
          </a:xfrm>
          <a:prstGeom prst="rect">
            <a:avLst/>
          </a:prstGeom>
          <a:noFill/>
        </p:spPr>
      </p:pic>
      <p:pic>
        <p:nvPicPr>
          <p:cNvPr id="14342" name="Picture 6" descr="http://s004.radikal.ru/i208/1010/bb/d8d9755d1ff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643446"/>
            <a:ext cx="2214554" cy="2214554"/>
          </a:xfrm>
          <a:prstGeom prst="rect">
            <a:avLst/>
          </a:prstGeom>
          <a:noFill/>
        </p:spPr>
      </p:pic>
      <p:pic>
        <p:nvPicPr>
          <p:cNvPr id="14350" name="Picture 14" descr="http://img10.proshkolu.ru/content/media/pic/std/4000000/3383000/3382468-ddf2408388de13f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500438"/>
            <a:ext cx="1500198" cy="1580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lib5.podelise.ru/tw_files2/urls_844/24/d-23730/23730_html_7b6c09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825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Правила поведения на природе</a:t>
            </a:r>
            <a:endParaRPr lang="ru-RU" sz="44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ulunr.ru/garmoniya/images/%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51"/>
            <a:ext cx="5434736" cy="6715149"/>
          </a:xfrm>
          <a:prstGeom prst="rect">
            <a:avLst/>
          </a:prstGeom>
          <a:noFill/>
        </p:spPr>
      </p:pic>
      <p:pic>
        <p:nvPicPr>
          <p:cNvPr id="14340" name="Picture 4" descr="http://st.stranamam.ru/data/cache/2014may/05/11/12003781_66997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976310">
            <a:off x="1591814" y="377376"/>
            <a:ext cx="1643050" cy="1643050"/>
          </a:xfrm>
          <a:prstGeom prst="rect">
            <a:avLst/>
          </a:prstGeom>
          <a:noFill/>
        </p:spPr>
      </p:pic>
      <p:pic>
        <p:nvPicPr>
          <p:cNvPr id="14342" name="Picture 6" descr="http://s004.radikal.ru/i208/1010/bb/d8d9755d1ff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46" y="4643446"/>
            <a:ext cx="2214554" cy="2214554"/>
          </a:xfrm>
          <a:prstGeom prst="rect">
            <a:avLst/>
          </a:prstGeom>
          <a:noFill/>
        </p:spPr>
      </p:pic>
      <p:pic>
        <p:nvPicPr>
          <p:cNvPr id="14350" name="Picture 14" descr="http://img10.proshkolu.ru/content/media/pic/std/4000000/3383000/3382468-ddf2408388de13f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500438"/>
            <a:ext cx="1500198" cy="1580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116.detsadmag.ru/wp-content/uploads/2015/06/s200489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ТЕСТ</a:t>
            </a:r>
          </a:p>
          <a:p>
            <a:pPr marL="742950" indent="-742950" algn="ctr">
              <a:buAutoNum type="arabicPeriod"/>
            </a:pPr>
            <a:r>
              <a:rPr lang="ru-RU" sz="5300" dirty="0" smtClean="0"/>
              <a:t>Какое животное насекомое?</a:t>
            </a:r>
          </a:p>
          <a:p>
            <a:pPr marL="742950" indent="-742950"/>
            <a:r>
              <a:rPr lang="ru-RU" sz="5400" dirty="0" smtClean="0"/>
              <a:t>				а) утка</a:t>
            </a:r>
          </a:p>
          <a:p>
            <a:pPr marL="742950" indent="-742950"/>
            <a:r>
              <a:rPr lang="ru-RU" sz="5400" dirty="0" smtClean="0"/>
              <a:t>				б) окунь</a:t>
            </a:r>
          </a:p>
          <a:p>
            <a:pPr marL="742950" indent="-742950"/>
            <a:r>
              <a:rPr lang="ru-RU" sz="5400" dirty="0" smtClean="0"/>
              <a:t>				в) комар</a:t>
            </a:r>
          </a:p>
          <a:p>
            <a:pPr marL="742950" indent="-742950"/>
            <a:r>
              <a:rPr lang="ru-RU" sz="5400" dirty="0" smtClean="0"/>
              <a:t>				г) крот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629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6000" dirty="0" smtClean="0"/>
              <a:t>ТЕСТ</a:t>
            </a:r>
          </a:p>
          <a:p>
            <a:pPr algn="ctr"/>
            <a:r>
              <a:rPr lang="ru-RU" sz="5400" dirty="0" smtClean="0"/>
              <a:t>2. Какое животное лишнее?</a:t>
            </a:r>
          </a:p>
          <a:p>
            <a:pPr marL="742950" indent="-742950"/>
            <a:r>
              <a:rPr lang="ru-RU" sz="5400" dirty="0" smtClean="0"/>
              <a:t>				а) бабочка</a:t>
            </a:r>
          </a:p>
          <a:p>
            <a:pPr marL="742950" indent="-742950"/>
            <a:r>
              <a:rPr lang="ru-RU" sz="5400" dirty="0" smtClean="0"/>
              <a:t>				б) паук</a:t>
            </a:r>
          </a:p>
          <a:p>
            <a:pPr marL="742950" indent="-742950"/>
            <a:r>
              <a:rPr lang="ru-RU" sz="5400" dirty="0" smtClean="0"/>
              <a:t>				в) стрекоза</a:t>
            </a:r>
          </a:p>
          <a:p>
            <a:pPr marL="742950" indent="-742950"/>
            <a:r>
              <a:rPr lang="ru-RU" sz="5400" dirty="0" smtClean="0"/>
              <a:t>				г) комар</a:t>
            </a:r>
            <a:endParaRPr lang="ru-RU" sz="5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ТЕСТ</a:t>
            </a:r>
          </a:p>
          <a:p>
            <a:pPr marL="742950" indent="-742950" algn="ctr"/>
            <a:r>
              <a:rPr lang="ru-RU" sz="5400" dirty="0" smtClean="0"/>
              <a:t>3. Сколько ног у насекомых?</a:t>
            </a:r>
          </a:p>
          <a:p>
            <a:pPr marL="742950" indent="-742950"/>
            <a:r>
              <a:rPr lang="ru-RU" sz="5400" dirty="0" smtClean="0"/>
              <a:t>				а) 6</a:t>
            </a:r>
          </a:p>
          <a:p>
            <a:pPr marL="742950" indent="-742950"/>
            <a:r>
              <a:rPr lang="ru-RU" sz="5400" dirty="0" smtClean="0"/>
              <a:t>				б) 4</a:t>
            </a:r>
          </a:p>
          <a:p>
            <a:pPr marL="742950" indent="-742950"/>
            <a:r>
              <a:rPr lang="ru-RU" sz="5400" dirty="0" smtClean="0"/>
              <a:t>				в) 3</a:t>
            </a:r>
          </a:p>
          <a:p>
            <a:pPr marL="742950" indent="-742950"/>
            <a:r>
              <a:rPr lang="ru-RU" sz="5400" dirty="0" smtClean="0"/>
              <a:t>				г) 8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68</Words>
  <PresentationFormat>Экран (4:3)</PresentationFormat>
  <Paragraphs>33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Берегите Землю!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22</cp:revision>
  <dcterms:created xsi:type="dcterms:W3CDTF">2016-05-03T11:29:50Z</dcterms:created>
  <dcterms:modified xsi:type="dcterms:W3CDTF">2016-05-05T14:29:15Z</dcterms:modified>
</cp:coreProperties>
</file>