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57" r:id="rId4"/>
    <p:sldId id="269" r:id="rId5"/>
    <p:sldId id="270" r:id="rId6"/>
    <p:sldId id="271" r:id="rId7"/>
    <p:sldId id="258" r:id="rId8"/>
    <p:sldId id="263" r:id="rId9"/>
    <p:sldId id="266" r:id="rId10"/>
    <p:sldId id="261" r:id="rId11"/>
    <p:sldId id="260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2520280" cy="3871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79912" y="1484784"/>
            <a:ext cx="50405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solidFill>
                  <a:srgbClr val="FF0000"/>
                </a:solidFill>
              </a:rPr>
              <a:t>Кудамасова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Надежда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Максимовна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01.03.1927 г.р.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12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259632" y="908720"/>
            <a:ext cx="6659624" cy="4886325"/>
            <a:chOff x="144463" y="144463"/>
            <a:chExt cx="6659624" cy="4886325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463" y="144463"/>
              <a:ext cx="2289175" cy="4886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9752" y="144463"/>
              <a:ext cx="4464335" cy="48741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3487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48680"/>
            <a:ext cx="5479075" cy="5479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61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692696"/>
            <a:ext cx="7159625" cy="502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612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692697"/>
            <a:ext cx="4382687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429000"/>
            <a:ext cx="4121296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600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7751" y="511855"/>
            <a:ext cx="4355976" cy="3505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5564" y="3140968"/>
            <a:ext cx="2468982" cy="3440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511855"/>
            <a:ext cx="3899760" cy="3507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0652" y="3140968"/>
            <a:ext cx="2415206" cy="3322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262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7751" y="511855"/>
            <a:ext cx="4355976" cy="3505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5564" y="3140968"/>
            <a:ext cx="2468982" cy="3440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176972"/>
            <a:ext cx="2418630" cy="3368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Группа 8"/>
          <p:cNvGrpSpPr/>
          <p:nvPr/>
        </p:nvGrpSpPr>
        <p:grpSpPr>
          <a:xfrm>
            <a:off x="492111" y="332656"/>
            <a:ext cx="3635908" cy="3277185"/>
            <a:chOff x="1034904" y="949169"/>
            <a:chExt cx="6341336" cy="4670071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4904" y="949169"/>
              <a:ext cx="3421658" cy="46700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7910" y="966551"/>
              <a:ext cx="2918330" cy="46526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708920"/>
            <a:ext cx="2387600" cy="3375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722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692696"/>
            <a:ext cx="2387600" cy="3375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4984849" cy="3502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717032"/>
            <a:ext cx="1699183" cy="2236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3717032"/>
            <a:ext cx="1310481" cy="2224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2393" y="3408635"/>
            <a:ext cx="1647562" cy="2852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4065" y="4068515"/>
            <a:ext cx="1383357" cy="1547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949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692696"/>
            <a:ext cx="1869604" cy="2694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548680"/>
            <a:ext cx="5021757" cy="3428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710781"/>
            <a:ext cx="3906330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411081"/>
            <a:ext cx="4282049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245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027" y="520049"/>
            <a:ext cx="2888491" cy="4652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124743"/>
            <a:ext cx="3468687" cy="2408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3914176"/>
            <a:ext cx="6647331" cy="2311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455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4020914"/>
            <a:ext cx="6357019" cy="2237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6234" y="548680"/>
            <a:ext cx="2690019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3" y="1234356"/>
            <a:ext cx="3579641" cy="264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597" y="3667361"/>
            <a:ext cx="1634629" cy="2811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196" y="392242"/>
            <a:ext cx="2558405" cy="3336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10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96752"/>
            <a:ext cx="5832648" cy="5226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404664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Встреча с ветераном учащихся  первых, вторых классов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88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101</TotalTime>
  <Words>14</Words>
  <Application>Microsoft Office PowerPoint</Application>
  <PresentationFormat>Экран (4:3)</PresentationFormat>
  <Paragraphs>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Диля</dc:creator>
  <cp:lastModifiedBy>Диля</cp:lastModifiedBy>
  <cp:revision>19</cp:revision>
  <dcterms:created xsi:type="dcterms:W3CDTF">2014-12-08T20:58:20Z</dcterms:created>
  <dcterms:modified xsi:type="dcterms:W3CDTF">2017-01-15T16:30:43Z</dcterms:modified>
</cp:coreProperties>
</file>