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Layouts/slideLayout4.xml" ContentType="application/vnd.openxmlformats-officedocument.presentationml.slideLayout+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docProps/core.xml" ContentType="application/vnd.openxmlformats-package.core-properties+xml"/>
  <Override PartName="/ppt/slides/slide2.xml" ContentType="application/vnd.openxmlformats-officedocument.presentationml.slide+xml"/>
  <Override PartName="/ppt/slides/slide4.xml" ContentType="application/vnd.openxmlformats-officedocument.presentationml.slide+xml"/>
  <Override PartName="/ppt/slideLayouts/slideLayout3.xml" ContentType="application/vnd.openxmlformats-officedocument.presentationml.slideLayout+xml"/>
  <Override PartName="/ppt/theme/theme1.xml" ContentType="application/vnd.openxmlformats-officedocument.theme+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p="http://schemas.openxmlformats.org/presentationml/2006/main" xmlns:a="http://schemas.openxmlformats.org/drawingml/2006/main" xmlns:r="http://schemas.openxmlformats.org/officeDocument/2006/relationships">
  <p:sldMasterIdLst>
    <p:sldMasterId id="2147483652" r:id="rId1"/>
  </p:sldMasterIdLst>
  <p:sldIdLst>
    <p:sldId id="259" r:id="rId2"/>
    <p:sldId id="263" r:id="rId3"/>
    <p:sldId id="260" r:id="rId4"/>
    <p:sldId id="261" r:id="rId5"/>
    <p:sldId id="262" r:id="rId6"/>
  </p:sldIdLst>
  <p:sldSz cx="9144000" cy="6858000"/>
  <p:notesSz cx="6858000" cy="9144000"/>
</p:presentation>
</file>

<file path=ppt/presProps.xml><?xml version="1.0" encoding="utf-8"?>
<p:presentationPr xmlns:p="http://schemas.openxmlformats.org/presentationml/2006/main" xmlns:a="http://schemas.openxmlformats.org/drawingml/2006/main" xmlns:r="http://schemas.openxmlformats.org/officeDocument/2006/relationships"/>
</file>

<file path=ppt/_rels/presentation.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slide" Target="slides/slide3.xml"/><Relationship Id="rId3" Type="http://schemas.openxmlformats.org/officeDocument/2006/relationships/slide" Target="slides/slide2.xml"/><Relationship Id="rId6" Type="http://schemas.openxmlformats.org/officeDocument/2006/relationships/slide" Target="slides/slide5.xml"/><Relationship Id="rId5" Type="http://schemas.openxmlformats.org/officeDocument/2006/relationships/slide" Target="slides/slide4.xml"/><Relationship Id="rId8" Type="http://schemas.openxmlformats.org/officeDocument/2006/relationships/theme" Target="theme/theme1.xml"/><Relationship Id="rId7"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showMasterSp="0" type="title" preserve="1">
  <p:cSld name="Title Slide">
    <p:bg>
      <p:bgPr>
        <a:solidFill>
          <a:srgbClr val="FFFFFF"/>
        </a:solidFill>
      </p:bgPr>
    </p:bg>
    <p:spTree>
      <p:nvGrpSpPr>
        <p:cNvPr id="1" name=""/>
        <p:cNvGrpSpPr/>
        <p:nvPr/>
      </p:nvGrpSpPr>
      <p:grpSpPr>
        <a:xfrm>
          <a:off x="0" y="0"/>
          <a:ext cx="0" cy="0"/>
          <a:chOff x="0" y="0"/>
          <a:chExt cx="0" cy="0"/>
        </a:xfrm>
      </p:grpSpPr>
      <p:sp>
        <p:nvSpPr>
          <p:cNvPr id="2" name=""/>
          <p:cNvSpPr/>
          <p:nvPr>
            <p:ph type="ctrTitle" idx="0"/>
          </p:nvPr>
        </p:nvSpPr>
        <p:spPr>
          <a:xfrm>
            <a:off x="685800" y="2130425"/>
            <a:ext cx="7772400" cy="1470025"/>
          </a:xfrm>
          <a:prstGeom prst="rect">
            <a:avLst/>
          </a:prstGeom>
          <a:noFill/>
          <a:ln>
            <a:noFill/>
          </a:ln>
        </p:spPr>
        <p:txBody>
          <a:bodyPr wrap="square" anchor="ctr"/>
          <a:lstStyle>
            <a:lvl1pPr lvl="0">
              <a:defRPr sz="4400" b="0" i="0" u="none" strike="noStrike" baseline="0">
                <a:solidFill>
                  <a:srgbClr val="000000"/>
                </a:solidFill>
                <a:latin typeface="Arial"/>
              </a:defRPr>
            </a:lvl1pPr>
          </a:lstStyle>
          <a:p>
            <a:pPr lvl="0"/>
            <a:r>
              <a:rPr/>
              <a:t>Click to edit Master title style</a:t>
            </a:r>
          </a:p>
        </p:txBody>
      </p:sp>
      <p:sp>
        <p:nvSpPr>
          <p:cNvPr id="3" name=""/>
          <p:cNvSpPr/>
          <p:nvPr>
            <p:ph type="subTitle" idx="1"/>
          </p:nvPr>
        </p:nvSpPr>
        <p:spPr>
          <a:xfrm>
            <a:off x="1371600" y="3886200"/>
            <a:ext cx="6400800" cy="1752600"/>
          </a:xfrm>
          <a:prstGeom prst="rect">
            <a:avLst/>
          </a:prstGeom>
          <a:noFill/>
          <a:ln>
            <a:noFill/>
          </a:ln>
        </p:spPr>
        <p:txBody>
          <a:bodyPr wrap="square" anchor="t"/>
          <a:lstStyle>
            <a:lvl1pPr lvl="0">
              <a:defRPr sz="3200" b="0" i="0" u="none" strike="noStrike" baseline="0">
                <a:solidFill>
                  <a:srgbClr val="000000"/>
                </a:solidFill>
                <a:latin typeface="Arial"/>
              </a:defRPr>
            </a:lvl1pPr>
          </a:lstStyle>
          <a:p>
            <a:pPr lvl="0"/>
            <a:r>
              <a:rPr/>
              <a:t>Click to edit Master subtitle style</a:t>
            </a:r>
          </a:p>
        </p:txBody>
      </p:sp>
      <p:sp>
        <p:nvSpPr>
          <p:cNvPr id="4" name=""/>
          <p:cNvSpPr/>
          <p:nvPr>
            <p:ph type="dt" sz="half" idx="2"/>
          </p:nvPr>
        </p:nvSpPr>
        <p:spPr>
          <a:xfrm>
            <a:off x="457200" y="6245225"/>
            <a:ext cx="2133600" cy="476250"/>
          </a:xfrm>
          <a:prstGeom prst="rect">
            <a:avLst/>
          </a:prstGeom>
          <a:noFill/>
          <a:ln>
            <a:noFill/>
          </a:ln>
        </p:spPr>
        <p:txBody>
          <a:bodyPr wrap="square" anchor="t"/>
          <a:lstStyle>
            <a:lvl1pPr lvl="0">
              <a:defRPr/>
            </a:lvl1pPr>
          </a:lstStyle>
          <a:p/>
        </p:txBody>
      </p:sp>
      <p:sp>
        <p:nvSpPr>
          <p:cNvPr id="5" name=""/>
          <p:cNvSpPr/>
          <p:nvPr>
            <p:ph type="ftr" sz="quarter" idx="3"/>
          </p:nvPr>
        </p:nvSpPr>
        <p:spPr>
          <a:xfrm>
            <a:off x="3124200" y="6245225"/>
            <a:ext cx="2895600" cy="476250"/>
          </a:xfrm>
          <a:prstGeom prst="rect">
            <a:avLst/>
          </a:prstGeom>
          <a:noFill/>
          <a:ln>
            <a:noFill/>
          </a:ln>
        </p:spPr>
        <p:txBody>
          <a:bodyPr wrap="square" anchor="t"/>
          <a:lstStyle>
            <a:lvl1pPr lvl="0">
              <a:defRPr/>
            </a:lvl1pPr>
          </a:lstStyle>
          <a:p/>
        </p:txBody>
      </p:sp>
      <p:sp>
        <p:nvSpPr>
          <p:cNvPr id="6" name=""/>
          <p:cNvSpPr/>
          <p:nvPr>
            <p:ph type="sldNum" sz="quarter" idx="4"/>
          </p:nvPr>
        </p:nvSpPr>
        <p:spPr>
          <a:xfrm>
            <a:off x="6553200" y="6245225"/>
            <a:ext cx="2133600" cy="476250"/>
          </a:xfrm>
          <a:prstGeom prst="rect">
            <a:avLst/>
          </a:prstGeom>
          <a:noFill/>
          <a:ln>
            <a:noFill/>
          </a:ln>
        </p:spPr>
        <p:txBody>
          <a:bodyPr wrap="square" anchor="t"/>
          <a:lstStyle>
            <a:lvl1pPr lvl="0">
              <a:defRPr/>
            </a:lvl1pPr>
          </a:lstStyle>
          <a:p>
            <a:fld id="{8B38DBA3-52F9-4AF4-A6A4-FA4D7DB2F99C}" type="slidenum">
              <a:t>&lt;#&gt;</a:t>
            </a:fld>
          </a:p>
        </p:txBody>
      </p:sp>
    </p:spTree>
  </p:cSld>
</p:sldLayout>
</file>

<file path=ppt/slideLayouts/slideLayout2.xml><?xml version="1.0" encoding="utf-8"?>
<p:sldLayout xmlns:p="http://schemas.openxmlformats.org/presentationml/2006/main" xmlns:a="http://schemas.openxmlformats.org/drawingml/2006/main" xmlns:r="http://schemas.openxmlformats.org/officeDocument/2006/relationships">
  <p:cSld name="Title and Content">
    <p:spTree>
      <p:nvGrpSpPr>
        <p:cNvPr id="1" name=""/>
        <p:cNvGrpSpPr/>
        <p:nvPr/>
      </p:nvGrpSpPr>
      <p:grpSpPr>
        <a:xfrm>
          <a:off x="0" y="0"/>
          <a:ext cx="0" cy="0"/>
          <a:chOff x="0" y="0"/>
          <a:chExt cx="0" cy="0"/>
        </a:xfrm>
      </p:grpSpPr>
      <p:sp>
        <p:nvSpPr>
          <p:cNvPr id="2" name=""/>
          <p:cNvSpPr txBox="1"/>
          <p:nvPr>
            <p:ph type="title" idx="0"/>
          </p:nvPr>
        </p:nvSpPr>
        <p:spPr>
          <a:xfrm rot="0">
            <a:off x="457200" y="273050"/>
            <a:ext cx="8229600" cy="1146175"/>
          </a:xfrm>
          <a:prstGeom prst="rect"/>
          <a:noFill/>
        </p:spPr>
        <p:txBody>
          <a:bodyPr wrap="square" anchor="ctr"/>
          <a:lstStyle>
            <a:lvl1pPr lvl="0">
              <a:defRPr/>
            </a:lvl1pPr>
          </a:lstStyle>
          <a:p>
            <a:pPr lvl="0" algn="ctr"/>
            <a:r>
              <a:rPr/>
              <a:t>Click to edit Master title style</a:t>
            </a:r>
          </a:p>
        </p:txBody>
      </p:sp>
      <p:sp>
        <p:nvSpPr>
          <p:cNvPr id="3" name=""/>
          <p:cNvSpPr txBox="1"/>
          <p:nvPr>
            <p:ph type="body" idx="1"/>
          </p:nvPr>
        </p:nvSpPr>
        <p:spPr>
          <a:xfrm rot="0">
            <a:off x="457200" y="1603375"/>
            <a:ext cx="8229600" cy="4506912"/>
          </a:xfrm>
          <a:prstGeom prst="rect"/>
          <a:noFill/>
        </p:spPr>
        <p:txBody>
          <a:bodyPr wrap="square" anchor="t"/>
          <a:lstStyle>
            <a:lvl1pPr lvl="0">
              <a:defRPr/>
            </a:lvl1pPr>
          </a:lstStyle>
          <a:p>
            <a:pPr lvl="0" algn="l"/>
            <a:r>
              <a:rPr/>
              <a:t>Click to edit Master text styles</a:t>
            </a:r>
          </a:p>
          <a:p>
            <a:pPr lvl="0" algn="l"/>
            <a:r>
              <a:rPr/>
              <a:t>Second level</a:t>
            </a:r>
          </a:p>
          <a:p>
            <a:pPr lvl="0" algn="l"/>
            <a:r>
              <a:rPr/>
              <a:t>Third level</a:t>
            </a:r>
          </a:p>
          <a:p>
            <a:pPr lvl="0" algn="l"/>
            <a:r>
              <a:rPr/>
              <a:t>Fourth level</a:t>
            </a:r>
          </a:p>
          <a:p>
            <a:pPr lvl="0" algn="l"/>
            <a:r>
              <a:rPr/>
              <a:t>Fifth level</a:t>
            </a:r>
          </a:p>
        </p:txBody>
      </p:sp>
    </p:spTree>
  </p:cSld>
</p:sldLayout>
</file>

<file path=ppt/slideLayouts/slideLayout3.xml><?xml version="1.0" encoding="utf-8"?>
<p:sldLayout xmlns:p="http://schemas.openxmlformats.org/presentationml/2006/main" xmlns:a="http://schemas.openxmlformats.org/drawingml/2006/main" xmlns:r="http://schemas.openxmlformats.org/officeDocument/2006/relationships">
  <p:cSld name="Two Content">
    <p:spTree>
      <p:nvGrpSpPr>
        <p:cNvPr id="1" name=""/>
        <p:cNvGrpSpPr/>
        <p:nvPr/>
      </p:nvGrpSpPr>
      <p:grpSpPr>
        <a:xfrm>
          <a:off x="0" y="0"/>
          <a:ext cx="0" cy="0"/>
          <a:chOff x="0" y="0"/>
          <a:chExt cx="0" cy="0"/>
        </a:xfrm>
      </p:grpSpPr>
      <p:sp>
        <p:nvSpPr>
          <p:cNvPr id="2" name=""/>
          <p:cNvSpPr txBox="1"/>
          <p:nvPr>
            <p:ph type="title" idx="0"/>
          </p:nvPr>
        </p:nvSpPr>
        <p:spPr>
          <a:xfrm rot="0">
            <a:off x="457200" y="273050"/>
            <a:ext cx="8229600" cy="1146175"/>
          </a:xfrm>
          <a:prstGeom prst="rect"/>
          <a:noFill/>
        </p:spPr>
        <p:txBody>
          <a:bodyPr wrap="square" anchor="ctr"/>
          <a:lstStyle>
            <a:lvl1pPr lvl="0">
              <a:defRPr/>
            </a:lvl1pPr>
          </a:lstStyle>
          <a:p>
            <a:pPr lvl="0" algn="ctr"/>
            <a:r>
              <a:rPr/>
              <a:t>Click to edit Master title style</a:t>
            </a:r>
          </a:p>
        </p:txBody>
      </p:sp>
      <p:sp>
        <p:nvSpPr>
          <p:cNvPr id="3" name=""/>
          <p:cNvSpPr txBox="1"/>
          <p:nvPr>
            <p:ph type="body" idx="1"/>
          </p:nvPr>
        </p:nvSpPr>
        <p:spPr>
          <a:xfrm rot="0">
            <a:off x="457200" y="1603375"/>
            <a:ext cx="4022725" cy="4506912"/>
          </a:xfrm>
          <a:prstGeom prst="rect"/>
          <a:noFill/>
        </p:spPr>
        <p:txBody>
          <a:bodyPr wrap="square" anchor="t"/>
          <a:lstStyle>
            <a:lvl1pPr lvl="0">
              <a:defRPr/>
            </a:lvl1pPr>
          </a:lstStyle>
          <a:p>
            <a:pPr lvl="0" algn="l"/>
            <a:r>
              <a:rPr/>
              <a:t>Click to edit Master text styles</a:t>
            </a:r>
          </a:p>
          <a:p>
            <a:pPr lvl="0" algn="l"/>
            <a:r>
              <a:rPr/>
              <a:t>Second level</a:t>
            </a:r>
          </a:p>
          <a:p>
            <a:pPr lvl="0" algn="l"/>
            <a:r>
              <a:rPr/>
              <a:t>Third level</a:t>
            </a:r>
          </a:p>
          <a:p>
            <a:pPr lvl="0" algn="l"/>
            <a:r>
              <a:rPr/>
              <a:t>Fourth level</a:t>
            </a:r>
          </a:p>
          <a:p>
            <a:pPr lvl="0" algn="l"/>
            <a:r>
              <a:rPr/>
              <a:t>Fifth level</a:t>
            </a:r>
          </a:p>
        </p:txBody>
      </p:sp>
      <p:sp>
        <p:nvSpPr>
          <p:cNvPr id="4" name=""/>
          <p:cNvSpPr txBox="1"/>
          <p:nvPr>
            <p:ph type="body" idx="2"/>
          </p:nvPr>
        </p:nvSpPr>
        <p:spPr>
          <a:xfrm rot="0">
            <a:off x="4652962" y="1603375"/>
            <a:ext cx="4024313" cy="4506912"/>
          </a:xfrm>
          <a:prstGeom prst="rect"/>
          <a:noFill/>
        </p:spPr>
        <p:txBody>
          <a:bodyPr wrap="square" anchor="t"/>
          <a:lstStyle>
            <a:lvl1pPr lvl="0">
              <a:defRPr/>
            </a:lvl1pPr>
          </a:lstStyle>
          <a:p>
            <a:pPr lvl="0" algn="l"/>
            <a:r>
              <a:rPr/>
              <a:t>Click to edit Master text styles</a:t>
            </a:r>
          </a:p>
          <a:p>
            <a:pPr lvl="0" algn="l"/>
            <a:r>
              <a:rPr/>
              <a:t>Second level</a:t>
            </a:r>
          </a:p>
          <a:p>
            <a:pPr lvl="0" algn="l"/>
            <a:r>
              <a:rPr/>
              <a:t>Third level</a:t>
            </a:r>
          </a:p>
          <a:p>
            <a:pPr lvl="0" algn="l"/>
            <a:r>
              <a:rPr/>
              <a:t>Fourth level</a:t>
            </a:r>
          </a:p>
          <a:p>
            <a:pPr lvl="0" algn="l"/>
            <a:r>
              <a:rPr/>
              <a:t>Fifth level</a:t>
            </a:r>
          </a:p>
        </p:txBody>
      </p:sp>
    </p:spTree>
  </p:cSld>
</p:sldLayout>
</file>

<file path=ppt/slideLayouts/slideLayout4.xml><?xml version="1.0" encoding="utf-8"?>
<p:sldLayout xmlns:p="http://schemas.openxmlformats.org/presentationml/2006/main" xmlns:a="http://schemas.openxmlformats.org/drawingml/2006/main" xmlns:r="http://schemas.openxmlformats.org/officeDocument/2006/relationships">
  <p:cSld name="Blank">
    <p:spTree>
      <p:nvGrpSpPr>
        <p:cNvPr id="1" name=""/>
        <p:cNvGrpSpPr/>
        <p:nvPr/>
      </p:nvGrpSpPr>
      <p:grpSpPr>
        <a:xfrm>
          <a:off x="0" y="0"/>
          <a:ext cx="0" cy="0"/>
          <a:chOff x="0" y="0"/>
          <a:chExt cx="0" cy="0"/>
        </a:xfrm>
      </p:grpSpPr>
    </p:spTree>
  </p:cSld>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5" Type="http://schemas.openxmlformats.org/officeDocument/2006/relationships/theme" Target="../theme/theme1.xml"/></Relationships>
</file>

<file path=ppt/slideMasters/slideMaster1.xml><?xml version="1.0" encoding="utf-8"?>
<p:sldMaster xmlns:p="http://schemas.openxmlformats.org/presentationml/2006/main" xmlns:a="http://schemas.openxmlformats.org/drawing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2" name=""/>
          <p:cNvSpPr/>
          <p:nvPr>
            <p:ph type="title" idx="0"/>
          </p:nvPr>
        </p:nvSpPr>
        <p:spPr>
          <a:xfrm>
            <a:off x="457200" y="274637"/>
            <a:ext cx="8229600" cy="1143000"/>
          </a:xfrm>
          <a:prstGeom prst="rect">
            <a:avLst/>
          </a:prstGeom>
          <a:noFill/>
          <a:ln>
            <a:noFill/>
          </a:ln>
        </p:spPr>
        <p:txBody>
          <a:bodyPr wrap="square" anchor="ctr"/>
          <a:lstStyle>
            <a:lvl1pPr lvl="0">
              <a:defRPr/>
            </a:lvl1pPr>
          </a:lstStyle>
          <a:p>
            <a:pPr lvl="0"/>
            <a:r>
              <a:rPr/>
              <a:t>Click to edit Master title style</a:t>
            </a:r>
          </a:p>
        </p:txBody>
      </p:sp>
      <p:sp>
        <p:nvSpPr>
          <p:cNvPr id="3" name=""/>
          <p:cNvSpPr/>
          <p:nvPr>
            <p:ph type="body" idx="1"/>
          </p:nvPr>
        </p:nvSpPr>
        <p:spPr>
          <a:xfrm>
            <a:off x="457200" y="1600200"/>
            <a:ext cx="8229600" cy="4525962"/>
          </a:xfrm>
          <a:prstGeom prst="rect">
            <a:avLst/>
          </a:prstGeom>
          <a:noFill/>
          <a:ln>
            <a:noFill/>
          </a:ln>
        </p:spPr>
        <p:txBody>
          <a:bodyPr wrap="square" anchor="t"/>
          <a:lstStyle>
            <a:lvl1pPr lvl="0">
              <a:defRPr/>
            </a:lvl1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
          <p:cNvSpPr/>
          <p:nvPr>
            <p:ph type="dt" sz="half" idx="2"/>
          </p:nvPr>
        </p:nvSpPr>
        <p:spPr>
          <a:xfrm>
            <a:off x="457200" y="6245225"/>
            <a:ext cx="2133600" cy="476250"/>
          </a:xfrm>
          <a:prstGeom prst="rect">
            <a:avLst/>
          </a:prstGeom>
          <a:noFill/>
          <a:ln>
            <a:noFill/>
          </a:ln>
        </p:spPr>
        <p:txBody>
          <a:bodyPr wrap="square" anchor="t"/>
          <a:lstStyle>
            <a:lvl1pPr lvl="0">
              <a:defRPr/>
            </a:lvl1pPr>
          </a:lstStyle>
          <a:p/>
        </p:txBody>
      </p:sp>
      <p:sp>
        <p:nvSpPr>
          <p:cNvPr id="5" name=""/>
          <p:cNvSpPr/>
          <p:nvPr>
            <p:ph type="ftr" sz="quarter" idx="3"/>
          </p:nvPr>
        </p:nvSpPr>
        <p:spPr>
          <a:xfrm>
            <a:off x="3124200" y="6245225"/>
            <a:ext cx="2895600" cy="476250"/>
          </a:xfrm>
          <a:prstGeom prst="rect">
            <a:avLst/>
          </a:prstGeom>
          <a:noFill/>
          <a:ln>
            <a:noFill/>
          </a:ln>
        </p:spPr>
        <p:txBody>
          <a:bodyPr wrap="square" anchor="t"/>
          <a:lstStyle>
            <a:lvl1pPr lvl="0">
              <a:defRPr/>
            </a:lvl1pPr>
          </a:lstStyle>
          <a:p/>
        </p:txBody>
      </p:sp>
      <p:sp>
        <p:nvSpPr>
          <p:cNvPr id="6" name=""/>
          <p:cNvSpPr/>
          <p:nvPr>
            <p:ph type="sldNum" sz="quarter" idx="4"/>
          </p:nvPr>
        </p:nvSpPr>
        <p:spPr>
          <a:xfrm>
            <a:off x="6553200" y="6245225"/>
            <a:ext cx="2133600" cy="476250"/>
          </a:xfrm>
          <a:prstGeom prst="rect">
            <a:avLst/>
          </a:prstGeom>
          <a:noFill/>
          <a:ln>
            <a:noFill/>
          </a:ln>
        </p:spPr>
        <p:txBody>
          <a:bodyPr wrap="square" anchor="t"/>
          <a:lstStyle>
            <a:lvl1pPr lvl="0">
              <a:defRPr/>
            </a:lvl1pPr>
          </a:lstStyle>
          <a:p>
            <a:fld id="{8B38DBA3-52F9-4AF4-A6A4-FA4D7DB2F99C}" type="slidenum">
              <a:t>&lt;#&gt;</a:t>
            </a:fld>
          </a:p>
        </p:txBody>
      </p:sp>
    </p:spTree>
  </p:cSld>
  <p:clrMap bg1="lt1" tx1="dk1" bg2="lt2" tx2="dk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Lst>
  <p:txStyles>
    <p:titleStyle>
      <a:lvl1pPr lvl="0" algn="ctr" marL="0" indent="0">
        <a:lnSpc>
          <a:spcPct val="100000"/>
        </a:lnSpc>
        <a:buNone/>
        <a:defRPr sz="4400" b="0" i="0" u="none" strike="noStrike" baseline="0">
          <a:solidFill>
            <a:srgbClr val="000000"/>
          </a:solidFill>
          <a:latin typeface="Arial"/>
        </a:defRPr>
      </a:lvl1pPr>
      <a:lvl2pPr lvl="0">
        <a:defRPr/>
      </a:lvl2pPr>
      <a:lvl3pPr lvl="0">
        <a:defRPr/>
      </a:lvl3pPr>
      <a:lvl4pPr lvl="0">
        <a:defRPr/>
      </a:lvl4pPr>
      <a:lvl5pPr lvl="0">
        <a:defRPr/>
      </a:lvl5pPr>
      <a:lvl6pPr lvl="0">
        <a:defRPr/>
      </a:lvl6pPr>
      <a:lvl7pPr lvl="0">
        <a:defRPr/>
      </a:lvl7pPr>
      <a:lvl8pPr lvl="0">
        <a:defRPr/>
      </a:lvl8pPr>
      <a:lvl9pPr lvl="0">
        <a:defRPr/>
      </a:lvl9pPr>
    </p:titleStyle>
    <p:bodyStyle>
      <a:lvl1pPr lvl="0" algn="l" marL="342900" indent="-342900">
        <a:lnSpc>
          <a:spcPct val="100000"/>
        </a:lnSpc>
        <a:spcBef>
          <a:spcPct val="20000"/>
        </a:spcBef>
        <a:buChar char="•"/>
        <a:defRPr sz="3200" b="0" i="0" u="none" strike="noStrike" baseline="0">
          <a:solidFill>
            <a:srgbClr val="000000"/>
          </a:solidFill>
          <a:latin typeface="Arial"/>
        </a:defRPr>
      </a:lvl1pPr>
      <a:lvl2pPr lvl="0" marL="742950" indent="-285750">
        <a:defRPr sz="2800"/>
      </a:lvl2pPr>
      <a:lvl3pPr lvl="0" marL="1143000" indent="-228600">
        <a:defRPr sz="2400"/>
      </a:lvl3pPr>
      <a:lvl4pPr lvl="0" marL="1600200" indent="-228600">
        <a:defRPr sz="2000"/>
      </a:lvl4pPr>
      <a:lvl5pPr lvl="0" marL="2057400" indent="-228600">
        <a:defRPr/>
      </a:lvl5pPr>
      <a:lvl6pPr lvl="0">
        <a:defRPr/>
      </a:lvl6pPr>
      <a:lvl7pPr lvl="0">
        <a:defRPr/>
      </a:lvl7pPr>
      <a:lvl8pPr lvl="0">
        <a:defRPr/>
      </a:lvl8pPr>
      <a:lvl9pPr lvl="0">
        <a:defRPr/>
      </a:lvl9pPr>
    </p:body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
          <p:cNvSpPr/>
          <p:nvPr/>
        </p:nvSpPr>
        <p:spPr>
          <a:xfrm rot="0">
            <a:off x="142875" y="336550"/>
            <a:ext cx="8882062" cy="5284787"/>
          </a:xfrm>
          <a:prstGeom prst="hexagon">
            <a:avLst/>
          </a:prstGeom>
          <a:solidFill>
            <a:srgbClr val="FFFF00"/>
          </a:solidFill>
          <a:ln>
            <a:solidFill>
              <a:srgbClr val="FFFFFF"/>
            </a:solidFill>
          </a:ln>
        </p:spPr>
        <p:txBody>
          <a:bodyPr wrap="square" anchor="ctr"/>
          <a:lstStyle>
            <a:lvl1pPr lvl="0">
              <a:defRPr/>
            </a:lvl1pPr>
          </a:lstStyle>
          <a:p/>
        </p:txBody>
      </p:sp>
      <p:sp>
        <p:nvSpPr>
          <p:cNvPr id="3" name=""/>
          <p:cNvSpPr txBox="1"/>
          <p:nvPr>
            <p:ph type="ctrTitle" idx="0"/>
          </p:nvPr>
        </p:nvSpPr>
        <p:spPr>
          <a:xfrm>
            <a:off x="685800" y="2130425"/>
            <a:ext cx="7772400" cy="1470025"/>
          </a:xfrm>
          <a:prstGeom prst="rect"/>
          <a:solidFill>
            <a:srgbClr val="00FF00"/>
          </a:solidFill>
          <a:ln>
            <a:noFill/>
          </a:ln>
        </p:spPr>
        <p:txBody>
          <a:bodyPr wrap="square" anchor="ctr"/>
          <a:lstStyle>
            <a:lvl1pPr lvl="0">
              <a:defRPr sz="4400" b="0" i="0" u="none" strike="noStrike" baseline="0">
                <a:solidFill>
                  <a:srgbClr val="000000"/>
                </a:solidFill>
                <a:latin typeface="Arial"/>
              </a:defRPr>
            </a:lvl1pPr>
          </a:lstStyle>
          <a:p>
            <a:pPr lvl="0"/>
            <a:r>
              <a:rPr/>
              <a:t>Виндзорский замок</a:t>
            </a:r>
          </a:p>
        </p:txBody>
      </p:sp>
    </p:spTree>
  </p:cSld>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2" name=""/>
          <p:cNvPicPr/>
          <p:nvPr/>
        </p:nvPicPr>
        <p:blipFill>
          <a:blip r:embed="rId1"/>
          <a:srcRect/>
          <a:stretch>
            <a:fillRect/>
          </a:stretch>
        </p:blipFill>
        <p:spPr>
          <a:xfrm rot="0">
            <a:off x="434975" y="312737"/>
            <a:ext cx="8393112" cy="5975350"/>
          </a:xfrm>
          <a:prstGeom prst="rect"/>
          <a:noFill/>
        </p:spPr>
      </p:pic>
    </p:spTree>
  </p:cSld>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
          <p:cNvSpPr txBox="1"/>
          <p:nvPr/>
        </p:nvSpPr>
        <p:spPr>
          <a:xfrm rot="0">
            <a:off x="320675" y="828675"/>
            <a:ext cx="8651875" cy="4522787"/>
          </a:xfrm>
          <a:prstGeom prst="rect"/>
          <a:solidFill>
            <a:srgbClr val="FF70FF"/>
          </a:solidFill>
          <a:ln>
            <a:noFill/>
          </a:ln>
        </p:spPr>
        <p:txBody>
          <a:bodyPr wrap="square" anchor="t"/>
          <a:lstStyle>
            <a:lvl1pPr lvl="0">
              <a:defRPr/>
            </a:lvl1pPr>
          </a:lstStyle>
          <a:p>
            <a:pPr lvl="0"/>
            <a:r>
              <a:rPr>
                <a:latin typeface="Arial"/>
              </a:rPr>
              <a:t>Виндзорский замок — резиденция британских монархов, имеющая 900–летнюю историю. Первое укрепление здесь построил еще франко-норманнский полководец Вильгельм Завоеватель, в 1066 году вторгшийся в Англию и уничтоживший саксонскую династию. Элитой страны стали французы-нормандцы, у которых были, естественно, не очень хорошие отношения с англо-саксонским населением. Для того, чтобы держать страну в покорности, требовались многочисленные форты и замки, расположенные на определенном расстоянии друг от друга. В систему таких сооружений вошли, в том числе, Виндзор и лондонский Тауэр. Сначала на высоком берегу Темзы возвели деревянное сооружение, чтобы из его башни держать под наблюдением одну из дорог на Лондон. Первые каменные стены были возведены лишь через сто лет при Генрихе II Плантагенете. Крупные строительные преобразования в Виндзоре происходили в XIII–XIV веках. Замок был подвергнут основательному ремонту, а в его окрестностях появились первые сады. Однако сегодняшний замок в основном достроил и перестроил в XVI веке Король Генрих VIII.</a:t>
            </a:r>
          </a:p>
          <a:p>
            <a:pPr lvl="0"/>
          </a:p>
        </p:txBody>
      </p:sp>
    </p:spTree>
  </p:cSld>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2" name=""/>
          <p:cNvPicPr/>
          <p:nvPr/>
        </p:nvPicPr>
        <p:blipFill>
          <a:blip r:embed="rId1"/>
          <a:srcRect/>
          <a:stretch>
            <a:fillRect/>
          </a:stretch>
        </p:blipFill>
        <p:spPr>
          <a:xfrm>
            <a:off x="0" y="0"/>
            <a:ext cx="9144000" cy="6781800"/>
          </a:xfrm>
          <a:prstGeom prst="rect"/>
          <a:noFill/>
        </p:spPr>
      </p:pic>
    </p:spTree>
  </p:cSld>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
          <p:cNvSpPr txBox="1"/>
          <p:nvPr/>
        </p:nvSpPr>
        <p:spPr>
          <a:xfrm rot="0">
            <a:off x="280987" y="762000"/>
            <a:ext cx="8691563" cy="4875212"/>
          </a:xfrm>
          <a:prstGeom prst="rect"/>
          <a:solidFill>
            <a:srgbClr val="70FFFF"/>
          </a:solidFill>
          <a:ln>
            <a:noFill/>
          </a:ln>
        </p:spPr>
        <p:txBody>
          <a:bodyPr wrap="square" anchor="t"/>
          <a:lstStyle>
            <a:lvl1pPr lvl="0">
              <a:defRPr/>
            </a:lvl1pPr>
          </a:lstStyle>
          <a:p>
            <a:pPr lvl="0"/>
          </a:p>
          <a:p>
            <a:pPr lvl="0"/>
            <a:r>
              <a:rPr>
                <a:latin typeface="Arial"/>
              </a:rPr>
              <a:t>За м</a:t>
            </a:r>
            <a:r>
              <a:rPr>
                <a:latin typeface="Arial"/>
              </a:rPr>
              <a:t>ного веков замок, конечно, много раз перестраивался. История страны и монархии отражается в многочисленных стилях: средневекового, тюдоровского, барокко, георгианского, неоготики. Будучи богатой страной, Англия могла позволить себе столь фундаментальную резиденцию для своих Монархов. Интересно, кстати, что именно Виндзор дал новую фамилию для британского правящего дома. На самом деле британские монархи до замужества Елизаветы II относились к роду Саксен-Кобург-Готов (именно оттуда принц Альберт, муж Виктории — между прочим, именно он в 1841 году как раз в Виндзорском замке создал в Англии традицию ставить Рождественскую елку). Но, к сожалению, в годы Первой Мировой войны под действием патриотического фанатизма Король Георг V принял решение избавиться от немецкой фамилии. В 1952 году была издана прокламация, согласно которой и потомство Елизаветы II тоже считается Виндзорами.</a:t>
            </a:r>
          </a:p>
          <a:p>
            <a:pPr lvl="0"/>
          </a:p>
          <a:p>
            <a:pPr lvl="0"/>
            <a:r>
              <a:rPr>
                <a:latin typeface="Arial"/>
              </a:rPr>
              <a:t>Пос</a:t>
            </a:r>
            <a:r>
              <a:rPr>
                <a:latin typeface="Arial"/>
              </a:rPr>
              <a:t>ледняя крупная реконструкция произошла после пожара 1992 </a:t>
            </a:r>
          </a:p>
        </p:txBody>
      </p:sp>
    </p:spTree>
  </p:cSld>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