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493640"/>
          </a:xfrm>
        </p:spPr>
        <p:txBody>
          <a:bodyPr>
            <a:normAutofit/>
          </a:bodyPr>
          <a:lstStyle/>
          <a:p>
            <a:r>
              <a:rPr lang="ru-RU" dirty="0" smtClean="0"/>
              <a:t>Водные красоты Сахалина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56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80728"/>
            <a:ext cx="6624736" cy="4839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600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8760"/>
            <a:ext cx="7025778" cy="430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78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480720" cy="4854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8770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245457" cy="426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1497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7062220" cy="471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018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7128792" cy="4434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344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812011" cy="3587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77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303821" cy="4727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7217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Водные красоты Сахалина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красоты Сахалина</dc:title>
  <dc:creator>Администратор</dc:creator>
  <cp:lastModifiedBy>Администратор</cp:lastModifiedBy>
  <cp:revision>1</cp:revision>
  <dcterms:created xsi:type="dcterms:W3CDTF">2015-04-13T21:51:47Z</dcterms:created>
  <dcterms:modified xsi:type="dcterms:W3CDTF">2015-04-13T22:00:21Z</dcterms:modified>
</cp:coreProperties>
</file>