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8CCCB-6E30-4DD7-B142-F0DB969FB8D1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536F-E819-49DB-BD0F-A979878A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8CCCB-6E30-4DD7-B142-F0DB969FB8D1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536F-E819-49DB-BD0F-A979878A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8CCCB-6E30-4DD7-B142-F0DB969FB8D1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536F-E819-49DB-BD0F-A979878A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8CCCB-6E30-4DD7-B142-F0DB969FB8D1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536F-E819-49DB-BD0F-A979878A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8CCCB-6E30-4DD7-B142-F0DB969FB8D1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536F-E819-49DB-BD0F-A979878A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8CCCB-6E30-4DD7-B142-F0DB969FB8D1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536F-E819-49DB-BD0F-A979878A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8CCCB-6E30-4DD7-B142-F0DB969FB8D1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536F-E819-49DB-BD0F-A979878A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8CCCB-6E30-4DD7-B142-F0DB969FB8D1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536F-E819-49DB-BD0F-A979878A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8CCCB-6E30-4DD7-B142-F0DB969FB8D1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536F-E819-49DB-BD0F-A979878A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8CCCB-6E30-4DD7-B142-F0DB969FB8D1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536F-E819-49DB-BD0F-A979878A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8CCCB-6E30-4DD7-B142-F0DB969FB8D1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AB536F-E819-49DB-BD0F-A979878AB6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A8CCCB-6E30-4DD7-B142-F0DB969FB8D1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AB536F-E819-49DB-BD0F-A979878AB65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029472" cy="116205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Arial Black" pitchFamily="34" charset="0"/>
              </a:rPr>
              <a:t>Волшебная трава ЗВЕРОБОЙ</a:t>
            </a:r>
            <a:endParaRPr lang="ru-RU" sz="4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Выполнила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Швыдкина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А. А.</a:t>
            </a:r>
          </a:p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Воспитатель 1 категории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5050" y="2045494"/>
            <a:ext cx="5111750" cy="38338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емья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8128001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0352" y="571480"/>
            <a:ext cx="7399234" cy="92869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Описание зверобоя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30352" y="4143380"/>
            <a:ext cx="7772400" cy="2286016"/>
          </a:xfrm>
        </p:spPr>
        <p:txBody>
          <a:bodyPr>
            <a:normAutofit fontScale="62500" lnSpcReduction="20000"/>
          </a:bodyPr>
          <a:lstStyle/>
          <a:p>
            <a:r>
              <a:rPr lang="ru-RU" sz="3100" dirty="0" smtClean="0">
                <a:cs typeface="Aparajita" pitchFamily="34" charset="0"/>
              </a:rPr>
              <a:t>Зверобой продырявленный или зверобой обыкновенный  — травянистое растение семейства Зверобойных (лат. </a:t>
            </a:r>
            <a:r>
              <a:rPr lang="ru-RU" sz="3100" dirty="0" err="1" smtClean="0">
                <a:cs typeface="Aparajita" pitchFamily="34" charset="0"/>
              </a:rPr>
              <a:t>Hypericaceae</a:t>
            </a:r>
            <a:r>
              <a:rPr lang="ru-RU" sz="3100" dirty="0" smtClean="0">
                <a:cs typeface="Aparajita" pitchFamily="34" charset="0"/>
              </a:rPr>
              <a:t>). Ботаническое название - </a:t>
            </a:r>
            <a:r>
              <a:rPr lang="ru-RU" sz="3100" dirty="0" err="1" smtClean="0">
                <a:cs typeface="Aparajita" pitchFamily="34" charset="0"/>
              </a:rPr>
              <a:t>Hypericum</a:t>
            </a:r>
            <a:r>
              <a:rPr lang="ru-RU" sz="3100" dirty="0" smtClean="0">
                <a:cs typeface="Aparajita" pitchFamily="34" charset="0"/>
              </a:rPr>
              <a:t>. Родовое название — Зверобой. Народные названия — заячья кровь, зверобой дырявый, зверобой жёлтый, </a:t>
            </a:r>
            <a:r>
              <a:rPr lang="ru-RU" sz="3100" dirty="0" err="1" smtClean="0">
                <a:cs typeface="Aparajita" pitchFamily="34" charset="0"/>
              </a:rPr>
              <a:t>зверобойник</a:t>
            </a:r>
            <a:r>
              <a:rPr lang="ru-RU" sz="3100" dirty="0" smtClean="0">
                <a:cs typeface="Aparajita" pitchFamily="34" charset="0"/>
              </a:rPr>
              <a:t>, красная </a:t>
            </a:r>
            <a:r>
              <a:rPr lang="ru-RU" sz="3100" dirty="0" err="1" smtClean="0">
                <a:cs typeface="Aparajita" pitchFamily="34" charset="0"/>
              </a:rPr>
              <a:t>травица</a:t>
            </a:r>
            <a:r>
              <a:rPr lang="ru-RU" sz="3100" dirty="0" smtClean="0">
                <a:cs typeface="Aparajita" pitchFamily="34" charset="0"/>
              </a:rPr>
              <a:t>, </a:t>
            </a:r>
            <a:r>
              <a:rPr lang="ru-RU" sz="3100" dirty="0" err="1" smtClean="0">
                <a:cs typeface="Aparajita" pitchFamily="34" charset="0"/>
              </a:rPr>
              <a:t>кровавец</a:t>
            </a:r>
            <a:r>
              <a:rPr lang="ru-RU" sz="3100" dirty="0" smtClean="0">
                <a:cs typeface="Aparajita" pitchFamily="34" charset="0"/>
              </a:rPr>
              <a:t>, </a:t>
            </a:r>
            <a:r>
              <a:rPr lang="ru-RU" sz="3100" dirty="0" err="1" smtClean="0">
                <a:cs typeface="Aparajita" pitchFamily="34" charset="0"/>
              </a:rPr>
              <a:t>кровца</a:t>
            </a:r>
            <a:r>
              <a:rPr lang="ru-RU" sz="3100" dirty="0" smtClean="0">
                <a:cs typeface="Aparajita" pitchFamily="34" charset="0"/>
              </a:rPr>
              <a:t>, хворобой, зелье </a:t>
            </a:r>
            <a:r>
              <a:rPr lang="ru-RU" sz="3100" dirty="0" err="1" smtClean="0">
                <a:cs typeface="Aparajita" pitchFamily="34" charset="0"/>
              </a:rPr>
              <a:t>светоянское</a:t>
            </a:r>
            <a:r>
              <a:rPr lang="ru-RU" sz="3100" dirty="0" smtClean="0">
                <a:cs typeface="Aparajita" pitchFamily="34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Семья\Desktop\1232118704_zveroboj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2428892" cy="21431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зверобоя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 </a:t>
            </a:r>
            <a:r>
              <a:rPr lang="ru-RU" sz="2800" i="1" dirty="0" smtClean="0"/>
              <a:t>зверобой обыкновенный</a:t>
            </a:r>
            <a:r>
              <a:rPr lang="ru-RU" sz="2800" dirty="0" smtClean="0"/>
              <a:t>, или продырявленный </a:t>
            </a:r>
          </a:p>
          <a:p>
            <a:r>
              <a:rPr lang="ru-RU" sz="2800" i="1" dirty="0" smtClean="0"/>
              <a:t>Зверобой четырёхгранный</a:t>
            </a:r>
          </a:p>
          <a:p>
            <a:r>
              <a:rPr lang="ru-RU" sz="2800" i="1" dirty="0" smtClean="0"/>
              <a:t>Зверобой сучковый</a:t>
            </a:r>
          </a:p>
          <a:p>
            <a:r>
              <a:rPr lang="ru-RU" sz="2800" i="1" dirty="0" smtClean="0"/>
              <a:t>Зверобой стелющийся</a:t>
            </a:r>
          </a:p>
          <a:p>
            <a:r>
              <a:rPr lang="ru-RU" sz="2800" i="1" dirty="0" smtClean="0"/>
              <a:t>Зверобой древесный</a:t>
            </a:r>
            <a:endParaRPr lang="ru-RU" sz="2800" dirty="0"/>
          </a:p>
        </p:txBody>
      </p:sp>
      <p:pic>
        <p:nvPicPr>
          <p:cNvPr id="8" name="Содержимое 7" descr="zveroboy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24500" y="2613819"/>
            <a:ext cx="2286000" cy="304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latin typeface="Arial Black" pitchFamily="34" charset="0"/>
              </a:rPr>
              <a:t>Время сбора</a:t>
            </a:r>
            <a:endParaRPr lang="ru-RU" sz="4800" dirty="0">
              <a:latin typeface="Arial Black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642910" y="1571612"/>
            <a:ext cx="2743200" cy="457200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 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Собирают зверобой во время цветения в мае - августе, срезая облиственные верхушки растения ножницами, ножом или секатором.</a:t>
            </a:r>
          </a:p>
          <a:p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 преданию, зверобой произошел из крови птицы, принесшей небесный огонь  на землю.  Также зверобой обладает свойствами изгонять нечистую силу. В народной медицине он служит панацеей.  Бесспорно его укрепляющее воздействие , обусловленное его витаминным богатством этого растения.  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Содержимое 7" descr="0708hypericumoi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2045493"/>
            <a:ext cx="5111750" cy="383381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емья\Desktop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8231215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Семья\Desktop\img1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8072494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75180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Народные рецепты</a:t>
            </a:r>
            <a:endParaRPr lang="ru-RU" sz="36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Семья\Desktop\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358182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емья\Desktop\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20738"/>
            <a:ext cx="8001056" cy="5394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емья\Desktop\img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14356"/>
            <a:ext cx="8174066" cy="5643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</TotalTime>
  <Words>25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Волшебная трава ЗВЕРОБОЙ</vt:lpstr>
      <vt:lpstr>Описание зверобоя</vt:lpstr>
      <vt:lpstr>Виды зверобоя</vt:lpstr>
      <vt:lpstr>Время сбора</vt:lpstr>
      <vt:lpstr>Слайд 5</vt:lpstr>
      <vt:lpstr>Слайд 6</vt:lpstr>
      <vt:lpstr>Народные рецепты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Волшебная трава ЗВЕРОБОЙ</dc:title>
  <dc:creator>Семья</dc:creator>
  <cp:lastModifiedBy>Семья</cp:lastModifiedBy>
  <cp:revision>7</cp:revision>
  <dcterms:created xsi:type="dcterms:W3CDTF">2016-02-21T10:18:18Z</dcterms:created>
  <dcterms:modified xsi:type="dcterms:W3CDTF">2017-01-15T10:40:46Z</dcterms:modified>
</cp:coreProperties>
</file>