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23AED-8264-4779-A50D-61B9D59CF342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0D6A5-21D2-414B-A796-A9E4FBD46B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23AED-8264-4779-A50D-61B9D59CF342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0D6A5-21D2-414B-A796-A9E4FBD46B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23AED-8264-4779-A50D-61B9D59CF342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0D6A5-21D2-414B-A796-A9E4FBD46B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23AED-8264-4779-A50D-61B9D59CF342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0D6A5-21D2-414B-A796-A9E4FBD46B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23AED-8264-4779-A50D-61B9D59CF342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0D6A5-21D2-414B-A796-A9E4FBD46B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23AED-8264-4779-A50D-61B9D59CF342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0D6A5-21D2-414B-A796-A9E4FBD46B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23AED-8264-4779-A50D-61B9D59CF342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0D6A5-21D2-414B-A796-A9E4FBD46B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23AED-8264-4779-A50D-61B9D59CF342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0D6A5-21D2-414B-A796-A9E4FBD46B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23AED-8264-4779-A50D-61B9D59CF342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0D6A5-21D2-414B-A796-A9E4FBD46B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23AED-8264-4779-A50D-61B9D59CF342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0D6A5-21D2-414B-A796-A9E4FBD46B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23AED-8264-4779-A50D-61B9D59CF342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0D6A5-21D2-414B-A796-A9E4FBD46B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823AED-8264-4779-A50D-61B9D59CF342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80D6A5-21D2-414B-A796-A9E4FBD46B2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1643050"/>
            <a:ext cx="7958166" cy="2243152"/>
          </a:xfrm>
          <a:noFill/>
        </p:spPr>
        <p:txBody>
          <a:bodyPr>
            <a:noAutofit/>
          </a:bodyPr>
          <a:lstStyle/>
          <a:p>
            <a:r>
              <a:rPr lang="ru-RU" sz="8800" b="1" dirty="0" smtClean="0">
                <a:solidFill>
                  <a:srgbClr val="C00000"/>
                </a:solidFill>
                <a:latin typeface="Monotype Corsiva" pitchFamily="66" charset="0"/>
              </a:rPr>
              <a:t>ЖОСТОВСКИЕ </a:t>
            </a:r>
            <a:br>
              <a:rPr lang="ru-RU" sz="8800" b="1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sz="8800" b="1" dirty="0" smtClean="0">
                <a:solidFill>
                  <a:srgbClr val="C00000"/>
                </a:solidFill>
                <a:latin typeface="Monotype Corsiva" pitchFamily="66" charset="0"/>
              </a:rPr>
              <a:t>ЦВЕТЫ</a:t>
            </a:r>
            <a:endParaRPr lang="ru-RU" sz="88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87624" y="4869160"/>
            <a:ext cx="720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Презентацию </a:t>
            </a:r>
            <a:r>
              <a:rPr 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</a:t>
            </a: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МБДОУ детского сада №1 Демидова О.В.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4348" y="357166"/>
            <a:ext cx="7929618" cy="6209942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4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4348" y="347619"/>
            <a:ext cx="7786742" cy="6219825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3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 rot="10800000">
            <a:off x="857224" y="493311"/>
            <a:ext cx="7500990" cy="5927834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7224" y="434142"/>
            <a:ext cx="7436421" cy="5995254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7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1472" y="218700"/>
            <a:ext cx="8143932" cy="653525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latin typeface="Monotype Corsiva" pitchFamily="66" charset="0"/>
              </a:rPr>
              <a:t>Недалеко от Москвы есть село Жостово. В нём ж</a:t>
            </a:r>
            <a:r>
              <a:rPr lang="ru-RU" sz="2400" b="1" dirty="0">
                <a:latin typeface="Monotype Corsiva" pitchFamily="66" charset="0"/>
              </a:rPr>
              <a:t>и</a:t>
            </a:r>
            <a:r>
              <a:rPr lang="ru-RU" sz="2400" b="1" dirty="0" smtClean="0">
                <a:latin typeface="Monotype Corsiva" pitchFamily="66" charset="0"/>
              </a:rPr>
              <a:t>вут умельцы, которые на железных подносах рисуют букеты цветов – ромашек, роз, пионов, колокольчиков … </a:t>
            </a:r>
            <a:endParaRPr lang="ru-RU" sz="2400" b="1" dirty="0">
              <a:latin typeface="Monotype Corsiva" pitchFamily="66" charset="0"/>
            </a:endParaRPr>
          </a:p>
        </p:txBody>
      </p:sp>
      <p:pic>
        <p:nvPicPr>
          <p:cNvPr id="6" name="Рисунок 5" descr="4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5852" y="1643050"/>
            <a:ext cx="6715124" cy="5036343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latin typeface="Monotype Corsiva" pitchFamily="66" charset="0"/>
              </a:rPr>
              <a:t>В центре подносов располагаются яркие, крупные и сочные цветы, ближе к краям – цветы помельче. Вокруг  как бы разбросаны по подносу зелёные листья.</a:t>
            </a:r>
            <a:endParaRPr lang="ru-RU" sz="2400" b="1" dirty="0">
              <a:latin typeface="Monotype Corsiva" pitchFamily="66" charset="0"/>
            </a:endParaRPr>
          </a:p>
        </p:txBody>
      </p:sp>
      <p:pic>
        <p:nvPicPr>
          <p:cNvPr id="4" name="Рисунок 3" descr="3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976" y="1714488"/>
            <a:ext cx="7143800" cy="4847579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latin typeface="Monotype Corsiva" pitchFamily="66" charset="0"/>
              </a:rPr>
              <a:t>Форма подносов самая разная .</a:t>
            </a:r>
            <a:br>
              <a:rPr lang="ru-RU" sz="3600" b="1" dirty="0" smtClean="0">
                <a:latin typeface="Monotype Corsiva" pitchFamily="66" charset="0"/>
              </a:rPr>
            </a:br>
            <a:r>
              <a:rPr lang="ru-RU" sz="3600" b="1" dirty="0" smtClean="0">
                <a:latin typeface="Monotype Corsiva" pitchFamily="66" charset="0"/>
              </a:rPr>
              <a:t>И овальная  </a:t>
            </a:r>
            <a:endParaRPr lang="ru-RU" sz="3600" b="1" dirty="0">
              <a:latin typeface="Monotype Corsiva" pitchFamily="66" charset="0"/>
            </a:endParaRPr>
          </a:p>
        </p:txBody>
      </p:sp>
      <p:pic>
        <p:nvPicPr>
          <p:cNvPr id="4" name="Рисунок 3" descr="10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14414" y="1357298"/>
            <a:ext cx="6643734" cy="533963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atin typeface="Monotype Corsiva" pitchFamily="66" charset="0"/>
              </a:rPr>
              <a:t>И круглая  </a:t>
            </a:r>
            <a:endParaRPr lang="ru-RU" sz="3600" b="1" dirty="0">
              <a:latin typeface="Monotype Corsiva" pitchFamily="66" charset="0"/>
            </a:endParaRPr>
          </a:p>
        </p:txBody>
      </p:sp>
      <p:pic>
        <p:nvPicPr>
          <p:cNvPr id="4" name="Рисунок 3" descr="34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71670" y="1142984"/>
            <a:ext cx="5072098" cy="5072098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atin typeface="Monotype Corsiva" pitchFamily="66" charset="0"/>
              </a:rPr>
              <a:t>И прямоугольная </a:t>
            </a:r>
            <a:endParaRPr lang="ru-RU" sz="3600" b="1" dirty="0">
              <a:latin typeface="Monotype Corsiva" pitchFamily="66" charset="0"/>
            </a:endParaRPr>
          </a:p>
        </p:txBody>
      </p:sp>
      <p:pic>
        <p:nvPicPr>
          <p:cNvPr id="4" name="Рисунок 3" descr="5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8229" y="1500174"/>
            <a:ext cx="7972068" cy="4714908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atin typeface="Monotype Corsiva" pitchFamily="66" charset="0"/>
              </a:rPr>
              <a:t> И квадратная </a:t>
            </a:r>
            <a:endParaRPr lang="ru-RU" sz="3600" b="1" dirty="0">
              <a:latin typeface="Monotype Corsiva" pitchFamily="66" charset="0"/>
            </a:endParaRPr>
          </a:p>
        </p:txBody>
      </p:sp>
      <p:pic>
        <p:nvPicPr>
          <p:cNvPr id="4" name="Рисунок 3" descr="5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57290" y="1285860"/>
            <a:ext cx="6591302" cy="5177458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Monotype Corsiva" pitchFamily="66" charset="0"/>
              </a:rPr>
              <a:t>И даже треугольная</a:t>
            </a:r>
            <a:endParaRPr lang="ru-RU" sz="3600" dirty="0">
              <a:latin typeface="Monotype Corsiva" pitchFamily="66" charset="0"/>
            </a:endParaRPr>
          </a:p>
        </p:txBody>
      </p:sp>
      <p:pic>
        <p:nvPicPr>
          <p:cNvPr id="4" name="Рисунок 3" descr="1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4546" y="1357298"/>
            <a:ext cx="5133975" cy="4953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7818" y="500042"/>
            <a:ext cx="3328982" cy="4940312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Monotype Corsiva" pitchFamily="66" charset="0"/>
              </a:rPr>
              <a:t>Есть подносы большие как обеденный стол, а есть маленькие – как  небольшие тарелки. Сделаны подносы из металла и покрыты лаком.</a:t>
            </a:r>
            <a:endParaRPr lang="ru-RU" sz="2800" b="1" dirty="0">
              <a:latin typeface="Monotype Corsiva" pitchFamily="66" charset="0"/>
            </a:endParaRPr>
          </a:p>
        </p:txBody>
      </p:sp>
      <p:pic>
        <p:nvPicPr>
          <p:cNvPr id="4" name="Рисунок 3" descr="4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571480"/>
            <a:ext cx="4445000" cy="5334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105</Words>
  <Application>Microsoft Office PowerPoint</Application>
  <PresentationFormat>Экран (4:3)</PresentationFormat>
  <Paragraphs>11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ЖОСТОВСКИЕ  ЦВЕТЫ</vt:lpstr>
      <vt:lpstr>Недалеко от Москвы есть село Жостово. В нём живут умельцы, которые на железных подносах рисуют букеты цветов – ромашек, роз, пионов, колокольчиков … </vt:lpstr>
      <vt:lpstr>В центре подносов располагаются яркие, крупные и сочные цветы, ближе к краям – цветы помельче. Вокруг  как бы разбросаны по подносу зелёные листья.</vt:lpstr>
      <vt:lpstr>Форма подносов самая разная . И овальная  </vt:lpstr>
      <vt:lpstr>И круглая  </vt:lpstr>
      <vt:lpstr>И прямоугольная </vt:lpstr>
      <vt:lpstr> И квадратная </vt:lpstr>
      <vt:lpstr>И даже треугольная</vt:lpstr>
      <vt:lpstr>Есть подносы большие как обеденный стол, а есть маленькие – как  небольшие тарелки. Сделаны подносы из металла и покрыты лаком.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ЖОСТОВСКИЕ  ЦВЕТЫ</dc:title>
  <dc:creator>Оксана</dc:creator>
  <cp:lastModifiedBy>Семен</cp:lastModifiedBy>
  <cp:revision>10</cp:revision>
  <dcterms:created xsi:type="dcterms:W3CDTF">2015-01-26T12:12:13Z</dcterms:created>
  <dcterms:modified xsi:type="dcterms:W3CDTF">2017-01-15T13:55:59Z</dcterms:modified>
  <cp:contentStatus>Окончательное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