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3" r:id="rId4"/>
    <p:sldId id="265" r:id="rId5"/>
    <p:sldId id="267" r:id="rId6"/>
    <p:sldId id="269" r:id="rId7"/>
    <p:sldId id="271" r:id="rId8"/>
    <p:sldId id="273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56C38-8D79-45DD-ABB7-ADF953218CDE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2613E-A751-4CE3-B4EE-C91E7653C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76;&#1072;&#1074;&#1099;&#1076;&#1086;&#1074;\1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&#1084;&#1091;&#1079;&#1099;&#1082;&#1072;\&#1052;&#1091;&#1079;&#1099;&#1082;&#1072;%2011%20&#1040;\2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User\&#1052;&#1086;&#1080;%20&#1076;&#1086;&#1082;&#1091;&#1084;&#1077;&#1085;&#1090;&#1099;\&#1042;&#1085;.%20&#1095;&#1090;\&#1079;&#1080;&#1084;&#1072;%208%20&#1082;&#1083;\11%20&#1044;&#1086;&#1088;&#1086;&#1078;&#1082;&#1072;%2011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юдмила\Downloads\PSD.Light.Green.Photo.Frame.With.Flowers.3425x24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564904"/>
            <a:ext cx="6768752" cy="2736304"/>
          </a:xfrm>
          <a:noFill/>
        </p:spPr>
        <p:txBody>
          <a:bodyPr>
            <a:normAutofit/>
          </a:bodyPr>
          <a:lstStyle/>
          <a:p>
            <a:r>
              <a:rPr lang="ru-RU" sz="6600" i="1" dirty="0" smtClean="0">
                <a:solidFill>
                  <a:srgbClr val="FF0000"/>
                </a:solidFill>
                <a:latin typeface="Monotype Corsiva" pitchFamily="66" charset="0"/>
              </a:rPr>
              <a:t>Друзей моих прекрасные черты</a:t>
            </a:r>
            <a:endParaRPr lang="ru-RU" sz="6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3" descr="G:\Материал на День учителя\Фото учит\Самый классный классный\000_2505.jpg"/>
          <p:cNvPicPr>
            <a:picLocks noChangeAspect="1" noChangeArrowheads="1"/>
          </p:cNvPicPr>
          <p:nvPr/>
        </p:nvPicPr>
        <p:blipFill>
          <a:blip r:embed="rId3" cstate="print"/>
          <a:srcRect l="14311" t="16002" r="14291" b="24149"/>
          <a:stretch>
            <a:fillRect/>
          </a:stretch>
        </p:blipFill>
        <p:spPr bwMode="auto">
          <a:xfrm flipH="1">
            <a:off x="179512" y="0"/>
            <a:ext cx="3672408" cy="41044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275" y="1371600"/>
            <a:ext cx="8229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5" descr="Картинка 189 из 5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0942" y="457179"/>
            <a:ext cx="8966930" cy="212365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>
                  <a:noFill/>
                </a:ln>
                <a:solidFill>
                  <a:srgbClr val="F63616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Не бывает прекрасное напрасным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2" name="Picture 2" descr="http://img0.liveinternet.ru/images/attach/c/4/83/909/83909122_defne1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mg0.liveinternet.ru/images/attach/c/4/83/909/83909122_defne1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-190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Картинка 2 из 11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8" y="12858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7200" b="1" dirty="0" smtClean="0">
                <a:solidFill>
                  <a:srgbClr val="00B0F0"/>
                </a:solidFill>
                <a:latin typeface="Monotype Corsiva" pitchFamily="66" charset="0"/>
              </a:rPr>
              <a:t>Эскадрон гусар летучих</a:t>
            </a:r>
          </a:p>
        </p:txBody>
      </p:sp>
      <p:pic>
        <p:nvPicPr>
          <p:cNvPr id="49154" name="Picture 2" descr="Денис Давыдов - портрет, холст, масло. Заказать портрет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928802"/>
            <a:ext cx="4000500" cy="5143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86188"/>
            <a:ext cx="6400800" cy="17526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00B050"/>
                </a:solidFill>
              </a:rPr>
              <a:t>(или рассказ о жизни лихого гусара Дениса Давыдова)</a:t>
            </a:r>
          </a:p>
        </p:txBody>
      </p:sp>
      <p:pic>
        <p:nvPicPr>
          <p:cNvPr id="6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1" name="Picture 2" descr="http://wallpaper.zoda.ru/bd/2006/10/15/50f123c2ec78d783a60a4a2b531aebf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9850" y="0"/>
            <a:ext cx="9213850" cy="691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907704" y="260648"/>
            <a:ext cx="7056784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i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Вечная тайна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i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 загадка</a:t>
            </a:r>
            <a:endParaRPr lang="ru-RU" sz="8000" b="1" i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2056" name="Picture 8" descr="начало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2636838"/>
            <a:ext cx="3295650" cy="3257550"/>
          </a:xfrm>
          <a:prstGeom prst="rect">
            <a:avLst/>
          </a:prstGeom>
          <a:noFill/>
        </p:spPr>
      </p:pic>
      <p:pic>
        <p:nvPicPr>
          <p:cNvPr id="2057" name="2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383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40 из 147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12 из 20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7200" b="1" smtClean="0">
                <a:solidFill>
                  <a:schemeClr val="bg1"/>
                </a:solidFill>
                <a:latin typeface="Monotype Corsiva" pitchFamily="66" charset="0"/>
              </a:rPr>
              <a:t>Великие сыны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2" descr="http://file.mobilmusic.ru/a3/f8/38/7699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14375" y="2143125"/>
            <a:ext cx="7772400" cy="14700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9600" dirty="0">
                <a:solidFill>
                  <a:schemeClr val="bg1"/>
                </a:solidFill>
                <a:latin typeface="Monotype Corsiva" pitchFamily="66" charset="0"/>
                <a:ea typeface="+mj-ea"/>
                <a:cs typeface="+mj-cs"/>
              </a:rPr>
              <a:t>Учитель…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рамочк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 l="9808" t="13168" r="10062" b="13263"/>
          <a:stretch>
            <a:fillRect/>
          </a:stretch>
        </p:blipFill>
        <p:spPr>
          <a:xfrm>
            <a:off x="0" y="0"/>
            <a:ext cx="9144000" cy="6778625"/>
          </a:xfrm>
          <a:noFill/>
          <a:ln/>
        </p:spPr>
      </p:pic>
      <p:pic>
        <p:nvPicPr>
          <p:cNvPr id="38914" name="Picture 2" descr="гости"/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71550" y="1773238"/>
            <a:ext cx="7058025" cy="4464050"/>
          </a:xfrm>
          <a:noFill/>
          <a:ln/>
        </p:spPr>
      </p:pic>
      <p:sp>
        <p:nvSpPr>
          <p:cNvPr id="38918" name="WordArt 6"/>
          <p:cNvSpPr>
            <a:spLocks noChangeArrowheads="1" noChangeShapeType="1" noTextEdit="1"/>
          </p:cNvSpPr>
          <p:nvPr/>
        </p:nvSpPr>
        <p:spPr bwMode="auto">
          <a:xfrm>
            <a:off x="900113" y="1052513"/>
            <a:ext cx="7345362" cy="19446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7200" kern="1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Литературная гостиная</a:t>
            </a:r>
          </a:p>
        </p:txBody>
      </p:sp>
      <p:pic>
        <p:nvPicPr>
          <p:cNvPr id="38920" name="11 Дорожка 11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9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5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2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32</Words>
  <Application>Microsoft Office PowerPoint</Application>
  <PresentationFormat>Экран (4:3)</PresentationFormat>
  <Paragraphs>9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Друзей моих прекрасные черты</vt:lpstr>
      <vt:lpstr>Слайд 2</vt:lpstr>
      <vt:lpstr>Слайд 3</vt:lpstr>
      <vt:lpstr>Эскадрон гусар летучих</vt:lpstr>
      <vt:lpstr>Слайд 5</vt:lpstr>
      <vt:lpstr>Слайд 6</vt:lpstr>
      <vt:lpstr>Великие сыны России</vt:lpstr>
      <vt:lpstr>Слайд 8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4</cp:revision>
  <dcterms:created xsi:type="dcterms:W3CDTF">2014-03-11T02:08:28Z</dcterms:created>
  <dcterms:modified xsi:type="dcterms:W3CDTF">2014-03-11T02:35:30Z</dcterms:modified>
</cp:coreProperties>
</file>