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43F3B2CA-751A-4ED8-BF09-6C052B938AA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3A3C5814-EC04-413C-9BC4-287BC193E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B2CA-751A-4ED8-BF09-6C052B938AA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C5814-EC04-413C-9BC4-287BC193E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B2CA-751A-4ED8-BF09-6C052B938AA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C5814-EC04-413C-9BC4-287BC193E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B2CA-751A-4ED8-BF09-6C052B938AA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C5814-EC04-413C-9BC4-287BC193E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B2CA-751A-4ED8-BF09-6C052B938AA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C5814-EC04-413C-9BC4-287BC193E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B2CA-751A-4ED8-BF09-6C052B938AA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C5814-EC04-413C-9BC4-287BC193EEE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B2CA-751A-4ED8-BF09-6C052B938AA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C5814-EC04-413C-9BC4-287BC193EEE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B2CA-751A-4ED8-BF09-6C052B938AA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C5814-EC04-413C-9BC4-287BC193E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3B2CA-751A-4ED8-BF09-6C052B938AA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C5814-EC04-413C-9BC4-287BC193E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43F3B2CA-751A-4ED8-BF09-6C052B938AA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3A3C5814-EC04-413C-9BC4-287BC193E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43F3B2CA-751A-4ED8-BF09-6C052B938AA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3A3C5814-EC04-413C-9BC4-287BC193E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3F3B2CA-751A-4ED8-BF09-6C052B938AA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A3C5814-EC04-413C-9BC4-287BC193EEE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340768"/>
            <a:ext cx="8424936" cy="2000263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Чудеса из ненужных вещей </a:t>
            </a:r>
            <a:endParaRPr lang="ru-RU" sz="40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47864" y="450912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Подготовила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Воспитатель первой категории</a:t>
            </a:r>
          </a:p>
          <a:p>
            <a:pPr algn="ctr"/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Кутеева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Л.В.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0029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8575" y="2722563"/>
            <a:ext cx="3200400" cy="2400299"/>
          </a:xfrm>
        </p:spPr>
      </p:pic>
      <p:pic>
        <p:nvPicPr>
          <p:cNvPr id="6" name="Содержимое 5" descr="IMG_0042.JPG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4075" y="2721386"/>
            <a:ext cx="3200400" cy="2401065"/>
          </a:xfrm>
        </p:spPr>
      </p:pic>
      <p:sp>
        <p:nvSpPr>
          <p:cNvPr id="3" name="Прямоугольник 2"/>
          <p:cNvSpPr/>
          <p:nvPr/>
        </p:nvSpPr>
        <p:spPr>
          <a:xfrm>
            <a:off x="2987824" y="620688"/>
            <a:ext cx="3312368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Посмотрите: это дом-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 крышей, дверью и окном,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с </a:t>
            </a:r>
            <a:r>
              <a:rPr lang="ru-RU" sz="2000" b="1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крылечком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и с трубой.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Заходите смело в дом!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50703_091312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20019" y="2208372"/>
            <a:ext cx="4624548" cy="2601307"/>
          </a:xfrm>
        </p:spPr>
      </p:pic>
      <p:pic>
        <p:nvPicPr>
          <p:cNvPr id="7" name="Содержимое 6" descr="IMG_0045.JPG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4075" y="2721386"/>
            <a:ext cx="3200400" cy="2401065"/>
          </a:xfrm>
        </p:spPr>
      </p:pic>
      <p:sp>
        <p:nvSpPr>
          <p:cNvPr id="3" name="Прямоугольник 2"/>
          <p:cNvSpPr/>
          <p:nvPr/>
        </p:nvSpPr>
        <p:spPr>
          <a:xfrm>
            <a:off x="4067944" y="692696"/>
            <a:ext cx="4102906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Я цветы не обижаю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Их не рву, а поливаю.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У корней рыхлю землицу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Чтоб росли цветы все выше.</a:t>
            </a:r>
            <a:endParaRPr lang="ru-RU" sz="2000" b="1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0150703_091145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091" y="1944237"/>
            <a:ext cx="5395322" cy="3036256"/>
          </a:xfrm>
        </p:spPr>
      </p:pic>
      <p:pic>
        <p:nvPicPr>
          <p:cNvPr id="7" name="Содержимое 6" descr="20150703_091538.jpg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11" r="15632"/>
          <a:stretch/>
        </p:blipFill>
        <p:spPr>
          <a:xfrm>
            <a:off x="4488873" y="2276872"/>
            <a:ext cx="3574473" cy="309634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0150703_110520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878" y="2492896"/>
            <a:ext cx="4992558" cy="2808312"/>
          </a:xfrm>
        </p:spPr>
      </p:pic>
      <p:pic>
        <p:nvPicPr>
          <p:cNvPr id="6" name="Содержимое 5" descr="IMG_0041.JPG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2708920"/>
            <a:ext cx="3200400" cy="2401065"/>
          </a:xfrm>
        </p:spPr>
      </p:pic>
      <p:sp>
        <p:nvSpPr>
          <p:cNvPr id="3" name="Прямоугольник 2"/>
          <p:cNvSpPr/>
          <p:nvPr/>
        </p:nvSpPr>
        <p:spPr>
          <a:xfrm>
            <a:off x="2843808" y="548680"/>
            <a:ext cx="3960440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 жалко ослика с поклажей!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Пожалуй подойду, поглажу.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хлебом угощу бедняжку.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Ему с поклажей очень тяжко.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0037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160" y="2708919"/>
            <a:ext cx="4088872" cy="3066653"/>
          </a:xfrm>
        </p:spPr>
      </p:pic>
      <p:pic>
        <p:nvPicPr>
          <p:cNvPr id="7" name="Содержимое 6" descr="20150703_091225.jpg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28728" y="2160104"/>
            <a:ext cx="4735016" cy="2664296"/>
          </a:xfrm>
        </p:spPr>
      </p:pic>
      <p:sp>
        <p:nvSpPr>
          <p:cNvPr id="3" name="Прямоугольник 2"/>
          <p:cNvSpPr/>
          <p:nvPr/>
        </p:nvSpPr>
        <p:spPr>
          <a:xfrm>
            <a:off x="1346207" y="692696"/>
            <a:ext cx="3312368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Луч поляну осветил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ромашки разбудил: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Улыбнулись, потянулись,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Меж собой переглянулись.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20150703_091240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4119498"/>
            <a:ext cx="3200400" cy="1800224"/>
          </a:xfrm>
        </p:spPr>
      </p:pic>
      <p:pic>
        <p:nvPicPr>
          <p:cNvPr id="9" name="Содержимое 8" descr="20150703_091423.jpg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827" t="480" r="22377" b="-480"/>
          <a:stretch/>
        </p:blipFill>
        <p:spPr>
          <a:xfrm>
            <a:off x="3846319" y="824111"/>
            <a:ext cx="4485555" cy="2886126"/>
          </a:xfrm>
        </p:spPr>
      </p:pic>
      <p:sp>
        <p:nvSpPr>
          <p:cNvPr id="3" name="Прямоугольник 2"/>
          <p:cNvSpPr/>
          <p:nvPr/>
        </p:nvSpPr>
        <p:spPr>
          <a:xfrm>
            <a:off x="4283968" y="4221088"/>
            <a:ext cx="3846319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Мухомор не снимет шляпу,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повстречав Боровика.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Он заважничал, что в лапу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Не попался грибника.</a:t>
            </a:r>
            <a:endParaRPr lang="ru-RU" sz="2000" b="1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764704"/>
            <a:ext cx="3090743" cy="3217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Топал Ежик озорной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Гриб огромной за спиной.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По опушке он прошел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И всего один нашел,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Но зато смотри какой-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Очень вкусный и большой!</a:t>
            </a:r>
            <a:endParaRPr lang="ru-RU" sz="2000" b="1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_0046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320" y="2276872"/>
            <a:ext cx="4227720" cy="3170789"/>
          </a:xfrm>
        </p:spPr>
      </p:pic>
      <p:pic>
        <p:nvPicPr>
          <p:cNvPr id="7" name="Содержимое 6" descr="IMG_0030.JPG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388" y="2708920"/>
            <a:ext cx="3200400" cy="2401065"/>
          </a:xfrm>
        </p:spPr>
      </p:pic>
      <p:sp>
        <p:nvSpPr>
          <p:cNvPr id="3" name="Прямоугольник 2"/>
          <p:cNvSpPr/>
          <p:nvPr/>
        </p:nvSpPr>
        <p:spPr>
          <a:xfrm>
            <a:off x="4932040" y="1268760"/>
            <a:ext cx="3888432" cy="853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Гусь Гога и гусь Гага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Друг без друга ни шага.</a:t>
            </a:r>
            <a:endParaRPr lang="ru-RU" sz="2000" b="1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0011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836712"/>
            <a:ext cx="5318721" cy="3989039"/>
          </a:xfrm>
        </p:spPr>
      </p:pic>
      <p:pic>
        <p:nvPicPr>
          <p:cNvPr id="6" name="Содержимое 5" descr="IMG_0022.JPG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3501008"/>
            <a:ext cx="3200400" cy="2401065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53</TotalTime>
  <Words>148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Кнопка</vt:lpstr>
      <vt:lpstr>Чудеса из ненужных вещей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Чудеса из ненужных вещей</dc:title>
  <dc:creator>Admin</dc:creator>
  <cp:lastModifiedBy>Лара</cp:lastModifiedBy>
  <cp:revision>8</cp:revision>
  <dcterms:created xsi:type="dcterms:W3CDTF">2016-08-18T09:54:37Z</dcterms:created>
  <dcterms:modified xsi:type="dcterms:W3CDTF">2017-01-15T10:41:09Z</dcterms:modified>
</cp:coreProperties>
</file>