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2" r:id="rId7"/>
    <p:sldId id="265" r:id="rId8"/>
    <p:sldId id="266" r:id="rId9"/>
    <p:sldId id="267" r:id="rId10"/>
    <p:sldId id="268" r:id="rId11"/>
    <p:sldId id="269" r:id="rId12"/>
    <p:sldId id="271" r:id="rId13"/>
    <p:sldId id="270" r:id="rId14"/>
    <p:sldId id="274" r:id="rId15"/>
    <p:sldId id="279" r:id="rId16"/>
    <p:sldId id="272" r:id="rId17"/>
    <p:sldId id="275" r:id="rId18"/>
    <p:sldId id="273" r:id="rId19"/>
    <p:sldId id="276" r:id="rId20"/>
    <p:sldId id="27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72816"/>
            <a:ext cx="7484368" cy="1470025"/>
          </a:xfrm>
        </p:spPr>
        <p:txBody>
          <a:bodyPr/>
          <a:lstStyle>
            <a:lvl1pPr>
              <a:defRPr b="1">
                <a:solidFill>
                  <a:schemeClr val="bg2">
                    <a:lumMod val="10000"/>
                  </a:schemeClr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28498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  <a:latin typeface="Century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433A8-245B-46E5-BDE9-C4081C60A921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477FE-348C-4B00-9ABA-F1C3770CC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28B0F-26BF-40F6-AA83-534F1FFA3049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5ABD5-8F1C-40E2-A846-7F69DA821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0F143-ABEC-4C72-91BC-7271EE3B447E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DA05E-832F-4459-BF18-8FC18B109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5DDFB-7CF9-4349-85B6-673FE0D94479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A6960-7C8F-4925-B9DB-7705F8EC3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4A74-BB68-4EC1-8FDF-9E2D9B28465E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C0376-18A2-4C37-AE71-5FAB4F2E8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416C2-8A2C-4F18-9C76-159B3DFEFD48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C9A96-F9C5-4B7D-ACE0-5AB239419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B7A51-4F29-4A06-A0EA-80529EC1C046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5D20A-5D2C-4FB9-A299-399BBCE4C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E95A6-7E6E-4749-86E3-CCE813CC0BDA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CB37D-AE0A-44C6-BFCC-ACE234378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D27F1-8438-4662-8613-89D4A90D530B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D5DB-A0E3-4768-BB4B-6D4403DAB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63212-735E-461F-BF48-1D5A3F2A73A8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2F77E-A8B2-4BF0-BD66-820258C8F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633D7-A6A5-4DD4-9F37-B669A308EC9F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98DD5-0420-48E0-B251-D6FE35E51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-4763" y="0"/>
            <a:ext cx="34972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8A5D64-BC8B-40DD-9FB9-404E0A01B0FB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64BE59-C393-4502-9C8A-BC7A66532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 kern="1200">
          <a:solidFill>
            <a:srgbClr val="1E1C11"/>
          </a:solidFill>
          <a:latin typeface="Century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59633" y="0"/>
            <a:ext cx="7771656" cy="4437112"/>
          </a:xfrm>
        </p:spPr>
        <p:txBody>
          <a:bodyPr/>
          <a:lstStyle/>
          <a:p>
            <a:r>
              <a:rPr lang="ru-RU" sz="8000" dirty="0" smtClean="0">
                <a:solidFill>
                  <a:srgbClr val="FF0000"/>
                </a:solidFill>
              </a:rPr>
              <a:t>День Республики Крым</a:t>
            </a:r>
            <a:endParaRPr lang="ru-RU" sz="8000" dirty="0" smtClean="0">
              <a:solidFill>
                <a:srgbClr val="1E1C1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79" y="5229200"/>
            <a:ext cx="5536233" cy="144016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Составила: </a:t>
            </a:r>
            <a:r>
              <a:rPr lang="ru-RU" sz="2800" dirty="0" err="1" smtClean="0">
                <a:solidFill>
                  <a:schemeClr val="tx1"/>
                </a:solidFill>
              </a:rPr>
              <a:t>Ладыгина</a:t>
            </a:r>
            <a:r>
              <a:rPr lang="ru-RU" sz="2800" dirty="0" smtClean="0">
                <a:solidFill>
                  <a:schemeClr val="tx1"/>
                </a:solidFill>
              </a:rPr>
              <a:t> Е.Ю. учитель начальных классов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МБОУ «СШ №16» г. Евпатория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etoretro.ru/data/media/2409/1368027532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ro-crimea.ru/uploads/data/news/polyna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8314"/>
            <a:ext cx="9144000" cy="6946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avrikacrimea.ru/uploads/Modules/MCMedias/1440666557380/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27502" cy="6920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858218"/>
          </a:xfrm>
        </p:spPr>
        <p:txBody>
          <a:bodyPr/>
          <a:lstStyle/>
          <a:p>
            <a:r>
              <a:rPr lang="ru-RU" sz="6600" b="1" dirty="0" smtClean="0"/>
              <a:t>Аврорина Скала</a:t>
            </a:r>
            <a:endParaRPr lang="ru-RU" sz="6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megayalta.com.ru/images/stories/dostoprimichatelnosti/%D0%9B%D0%B0%D1%81%D1%82%D0%BE%D1%87%D0%BA%D0%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Башня ветров в Севастополе</a:t>
            </a:r>
            <a:endParaRPr lang="ru-RU" b="1" dirty="0"/>
          </a:p>
        </p:txBody>
      </p:sp>
      <p:pic>
        <p:nvPicPr>
          <p:cNvPr id="29698" name="Picture 2" descr="http://www.sevastopolonline.com/uploads/monuments/2014-03/d0aa0b6b8395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484784"/>
            <a:ext cx="6858000" cy="5191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dirty="0" smtClean="0"/>
              <a:t>Музей шоколада в Симферополе</a:t>
            </a:r>
            <a:endParaRPr lang="ru-RU" b="1" dirty="0"/>
          </a:p>
        </p:txBody>
      </p:sp>
      <p:pic>
        <p:nvPicPr>
          <p:cNvPr id="36866" name="Picture 2" descr="http://simferopol.krymok.ru/wp-content/uploads/sites/3/2015/09/muzej-shokolada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305726"/>
            <a:ext cx="7416824" cy="5562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crimeapoints.ru/wp-content/uploads/2016/03/Muzej-shokolada-photo1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8136" y="0"/>
            <a:ext cx="6395864" cy="4796898"/>
          </a:xfrm>
          <a:prstGeom prst="rect">
            <a:avLst/>
          </a:prstGeom>
          <a:noFill/>
        </p:spPr>
      </p:pic>
      <p:pic>
        <p:nvPicPr>
          <p:cNvPr id="31748" name="Picture 4" descr="http://suntime.com.ua/img/content/sight/444/opinion/big_659032440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66982"/>
            <a:ext cx="4788024" cy="3591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crymnash.ru/wp-content/uploads/2015/02/245090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8479806" cy="56645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/>
              <a:t>Дом вверх дном в Ялте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opogode.ru/images/uploads/146ee2958ce-31-5477-7819-7689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62250" y="2619374"/>
            <a:ext cx="6381750" cy="4238626"/>
          </a:xfrm>
          <a:prstGeom prst="rect">
            <a:avLst/>
          </a:prstGeom>
          <a:noFill/>
        </p:spPr>
      </p:pic>
      <p:pic>
        <p:nvPicPr>
          <p:cNvPr id="30724" name="Picture 4" descr="http://yakutsk-travels.ru/wp-content/uploads/2015/01/16-5_resul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4962211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planetakrim.com/kartinka/original/148/karti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786" y="0"/>
            <a:ext cx="9126214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402832" cy="2794322"/>
          </a:xfrm>
        </p:spPr>
        <p:txBody>
          <a:bodyPr/>
          <a:lstStyle/>
          <a:p>
            <a:r>
              <a:rPr lang="ru-RU" b="1" dirty="0" smtClean="0"/>
              <a:t>Туманный колокол в Херсонесе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ibvoyage.ru/wp-content/uploads/2016/01/Lastochkino-gnezdo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88024" y="260648"/>
            <a:ext cx="4355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Отчизны краешек особенный,</a:t>
            </a:r>
          </a:p>
          <a:p>
            <a:pPr lvl="0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Долины, горы, хлеб и соль…</a:t>
            </a:r>
          </a:p>
          <a:p>
            <a:pPr lvl="0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всех ты – Крым,</a:t>
            </a:r>
          </a:p>
          <a:p>
            <a:pPr lvl="0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мне ты – Родина,</a:t>
            </a:r>
          </a:p>
          <a:p>
            <a:pPr lvl="0" eaLnBrk="0" hangingPunct="0"/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дом, судьба моя и боль.</a:t>
            </a:r>
          </a:p>
          <a:p>
            <a:pPr lvl="0" eaLnBrk="0" hangingPunct="0"/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В. </a:t>
            </a:r>
            <a:r>
              <a:rPr lang="ru-RU" sz="20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Субботенко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ppu.gov.ua/wp-content/uploads/2015/04/00001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9107" y="0"/>
            <a:ext cx="756489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orage.onbird.ru/bird/photo/chernyy-grif/chernyy-grif%20foto%203%20%28onbird.ru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7768" y="0"/>
            <a:ext cx="5136232" cy="3422015"/>
          </a:xfrm>
          <a:prstGeom prst="rect">
            <a:avLst/>
          </a:prstGeom>
          <a:noFill/>
        </p:spPr>
      </p:pic>
      <p:pic>
        <p:nvPicPr>
          <p:cNvPr id="3076" name="Picture 4" descr="http://5geografiya.net/datas/geografija/Ptitsy-Krasnojarskogo-kraja/0020-020-CHernyj-gri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897560"/>
            <a:ext cx="528058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zolotoyolymp.ru/foto1.png?i=20784&amp;k=horek-fot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66143" y="3501009"/>
            <a:ext cx="4477857" cy="3356992"/>
          </a:xfrm>
          <a:prstGeom prst="rect">
            <a:avLst/>
          </a:prstGeom>
          <a:noFill/>
        </p:spPr>
      </p:pic>
      <p:pic>
        <p:nvPicPr>
          <p:cNvPr id="17414" name="Picture 6" descr="http://animalbox.ru/wp-content/uploads/2014/05/camennaya_cunica_fron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07457"/>
            <a:ext cx="4728769" cy="3150543"/>
          </a:xfrm>
          <a:prstGeom prst="rect">
            <a:avLst/>
          </a:prstGeom>
          <a:noFill/>
        </p:spPr>
      </p:pic>
      <p:pic>
        <p:nvPicPr>
          <p:cNvPr id="17416" name="Picture 8" descr="http://ohota-ribalka.in.ua/myImgSite/objects_hunt/1366648817_jenotovidnaia-sobak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18700" y="0"/>
            <a:ext cx="4525300" cy="3600400"/>
          </a:xfrm>
          <a:prstGeom prst="rect">
            <a:avLst/>
          </a:prstGeom>
          <a:noFill/>
        </p:spPr>
      </p:pic>
      <p:pic>
        <p:nvPicPr>
          <p:cNvPr id="17410" name="Picture 2" descr="http://syamozero.ru/images/b/b4/Lisa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791075" cy="3695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Грязевой вулкан </a:t>
            </a:r>
            <a:r>
              <a:rPr lang="ru-RU" b="1" dirty="0" err="1" smtClean="0"/>
              <a:t>Ждау-Тепе</a:t>
            </a:r>
            <a:endParaRPr lang="ru-RU" b="1" dirty="0"/>
          </a:p>
        </p:txBody>
      </p:sp>
      <p:pic>
        <p:nvPicPr>
          <p:cNvPr id="3" name="Содержимое 4" descr="img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1412776"/>
            <a:ext cx="6719385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tourprom.ru/site_media/images/upload/2015/10/20/poiphoto/dzh1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2996952"/>
            <a:ext cx="5148064" cy="3861048"/>
          </a:xfrm>
          <a:prstGeom prst="rect">
            <a:avLst/>
          </a:prstGeom>
          <a:noFill/>
        </p:spPr>
      </p:pic>
      <p:sp>
        <p:nvSpPr>
          <p:cNvPr id="18436" name="AutoShape 4" descr="https://ds02.infourok.ru/uploads/ex/116a/00084ec9-972d92c8/640/img22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ds02.infourok.ru/uploads/ex/116a/00084ec9-972d92c8/640/img22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0" name="Picture 8" descr="http://otdyhaemvrossii.ru/wp-content/uploads/2016/02/Gryazevoy-vulkan-768x5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734757" cy="3823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Физическая карта Крыма</a:t>
            </a:r>
            <a:endParaRPr lang="ru-RU" b="1" dirty="0"/>
          </a:p>
        </p:txBody>
      </p:sp>
      <p:pic>
        <p:nvPicPr>
          <p:cNvPr id="20482" name="Picture 2" descr="http://ukrmap.su/program2009/gr/Maps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8624777" cy="5333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urprisse.com/muscards/view/2014/03/13/od2aof640466923089fd14b2b21a86d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3174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lifetours.ru/wp-content/uploads/2015/01/pamjatnik_pogibshim_korablja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00008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000084</Template>
  <TotalTime>89</TotalTime>
  <Words>82</Words>
  <Application>Microsoft Office PowerPoint</Application>
  <PresentationFormat>Экран (4:3)</PresentationFormat>
  <Paragraphs>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000084</vt:lpstr>
      <vt:lpstr>День Республики Крым</vt:lpstr>
      <vt:lpstr>Слайд 2</vt:lpstr>
      <vt:lpstr>Слайд 3</vt:lpstr>
      <vt:lpstr>Слайд 4</vt:lpstr>
      <vt:lpstr>Грязевой вулкан Ждау-Тепе</vt:lpstr>
      <vt:lpstr>Слайд 6</vt:lpstr>
      <vt:lpstr>Физическая карта Крыма</vt:lpstr>
      <vt:lpstr>Слайд 8</vt:lpstr>
      <vt:lpstr>Слайд 9</vt:lpstr>
      <vt:lpstr>Слайд 10</vt:lpstr>
      <vt:lpstr>Слайд 11</vt:lpstr>
      <vt:lpstr>Аврорина Скала</vt:lpstr>
      <vt:lpstr>Слайд 13</vt:lpstr>
      <vt:lpstr>Башня ветров в Севастополе</vt:lpstr>
      <vt:lpstr>Музей шоколада в Симферополе</vt:lpstr>
      <vt:lpstr>Слайд 16</vt:lpstr>
      <vt:lpstr>Дом вверх дном в Ялте</vt:lpstr>
      <vt:lpstr>Слайд 18</vt:lpstr>
      <vt:lpstr>Туманный колокол в Херсонесе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Республики Крым</dc:title>
  <dc:creator>lenovo</dc:creator>
  <cp:lastModifiedBy>lenovo</cp:lastModifiedBy>
  <cp:revision>13</cp:revision>
  <dcterms:created xsi:type="dcterms:W3CDTF">2017-01-16T15:48:25Z</dcterms:created>
  <dcterms:modified xsi:type="dcterms:W3CDTF">2017-01-16T17:45:05Z</dcterms:modified>
</cp:coreProperties>
</file>