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Космонавт-художник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Алексей Леонов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36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7219544" cy="5377704"/>
          </a:xfrm>
        </p:spPr>
      </p:pic>
    </p:spTree>
    <p:extLst>
      <p:ext uri="{BB962C8B-B14F-4D97-AF65-F5344CB8AC3E}">
        <p14:creationId xmlns:p14="http://schemas.microsoft.com/office/powerpoint/2010/main" val="967011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7882025" cy="5256584"/>
          </a:xfrm>
        </p:spPr>
      </p:pic>
    </p:spTree>
    <p:extLst>
      <p:ext uri="{BB962C8B-B14F-4D97-AF65-F5344CB8AC3E}">
        <p14:creationId xmlns:p14="http://schemas.microsoft.com/office/powerpoint/2010/main" val="2353454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8424862" cy="5570538"/>
          </a:xfrm>
        </p:spPr>
      </p:pic>
    </p:spTree>
    <p:extLst>
      <p:ext uri="{BB962C8B-B14F-4D97-AF65-F5344CB8AC3E}">
        <p14:creationId xmlns:p14="http://schemas.microsoft.com/office/powerpoint/2010/main" val="2288288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280400" cy="5170488"/>
          </a:xfrm>
        </p:spPr>
      </p:pic>
    </p:spTree>
    <p:extLst>
      <p:ext uri="{BB962C8B-B14F-4D97-AF65-F5344CB8AC3E}">
        <p14:creationId xmlns:p14="http://schemas.microsoft.com/office/powerpoint/2010/main" val="1492865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3923928" cy="5583972"/>
          </a:xfrm>
        </p:spPr>
      </p:pic>
      <p:pic>
        <p:nvPicPr>
          <p:cNvPr id="2050" name="Picture 2" descr="L:\школа15\9\космос\0_8187d_ba844b40_XL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917087" cy="55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460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7922"/>
            <a:ext cx="8229600" cy="4043919"/>
          </a:xfrm>
        </p:spPr>
      </p:pic>
    </p:spTree>
    <p:extLst>
      <p:ext uri="{BB962C8B-B14F-4D97-AF65-F5344CB8AC3E}">
        <p14:creationId xmlns:p14="http://schemas.microsoft.com/office/powerpoint/2010/main" val="3731581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Космическая и научно-фантастическая живопись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              А</a:t>
            </a:r>
            <a:r>
              <a:rPr lang="ru-RU" sz="3200" dirty="0"/>
              <a:t>. Леонов, </a:t>
            </a:r>
            <a:r>
              <a:rPr lang="ru-RU" sz="3200" dirty="0" smtClean="0"/>
              <a:t>         А </a:t>
            </a:r>
            <a:r>
              <a:rPr lang="ru-RU" sz="3200" dirty="0"/>
              <a:t>Соколов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182616" cy="4434840"/>
          </a:xfrm>
        </p:spPr>
        <p:txBody>
          <a:bodyPr>
            <a:noAutofit/>
          </a:bodyPr>
          <a:lstStyle/>
          <a:p>
            <a:r>
              <a:rPr lang="ru-RU" sz="1100" dirty="0" smtClean="0"/>
              <a:t>АЛЕКСЕЙ </a:t>
            </a:r>
            <a:r>
              <a:rPr lang="ru-RU" sz="1100" dirty="0"/>
              <a:t>АРХИПОВИЧ ЛЕОНОВ Летчик-космонавт СССР, генерал-майор авиации. Член КПСС с 1957 года. Родился 30 мая 1934 года в селе Листвянка Кемеровской области. Первый полет в космос совершил 18-19 марта 1965 года совместно с Беляевым П.И. в качестве второго пилота на космическом корабле «Восход-2». Впервые в мире Леонов А.А. вышел из кабины космического корабля в открытый космос и выполнил ряд экспериментов вне корабля. Для выполнения выходи человека в открытый космос корабль «Восход-2» был снабжен шлюзовой камерой. Проведены медико-биологические исследования, решены некоторые задачи космической навигации. Впервые осуществлен спуск космического корабля с помощью ручной системы управления. Второй космический полет совершил 15-21 июля 1975 года совместно с </a:t>
            </a:r>
            <a:r>
              <a:rPr lang="ru-RU" sz="1100" dirty="0" err="1"/>
              <a:t>Кубасовым</a:t>
            </a:r>
            <a:r>
              <a:rPr lang="ru-RU" sz="1100" dirty="0"/>
              <a:t> В.Н. на космическом корабле «Союз-19». Это был первый в мире совместный полет советского космического корабля «Союз» и американского «Аполлон». Корабли в течение 44 часов находились в состыкованном состоянии. Экипажи переходили из одного корабля в другой, совместно выполняли научные и технические эксперименты. На орбите искусственного спутника Земли была создана пилотируемая интернациональная лаборатория «Союз-Аполлон» - прообраз будущих международных орбитальных станций. А. Леоновым создано большое количество живописных полотен на тему освоения космоса. С середины 60-х годов он является постоянным соавтором художника-фантаста А. </a:t>
            </a:r>
            <a:r>
              <a:rPr lang="ru-RU" sz="1100" dirty="0" smtClean="0"/>
              <a:t>Соколова</a:t>
            </a:r>
            <a:endParaRPr lang="ru-RU" sz="11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5040559"/>
          </a:xfrm>
        </p:spPr>
        <p:txBody>
          <a:bodyPr>
            <a:noAutofit/>
          </a:bodyPr>
          <a:lstStyle/>
          <a:p>
            <a:r>
              <a:rPr lang="ru-RU" sz="1200" dirty="0" smtClean="0"/>
              <a:t>АНДРЕЙ </a:t>
            </a:r>
            <a:r>
              <a:rPr lang="ru-RU" sz="1200" dirty="0"/>
              <a:t>КОНСТАНТИНОВИЧ СОКОЛОВ Родился в 1931 году. После окончания архитектурного института в середине 50-х годов работает по основной специальности - архитектором. С детства будущий художник любил фантастику Жюля Верна, Беляева, Циолковского, </a:t>
            </a:r>
            <a:r>
              <a:rPr lang="ru-RU" sz="1200" dirty="0" err="1"/>
              <a:t>Брэдбери</a:t>
            </a:r>
            <a:r>
              <a:rPr lang="ru-RU" sz="1200" dirty="0"/>
              <a:t>. И свои первые работы в жанре научно-фантастической живописи он посвятил роману </a:t>
            </a:r>
            <a:r>
              <a:rPr lang="ru-RU" sz="1200" dirty="0" err="1"/>
              <a:t>Брэдбери</a:t>
            </a:r>
            <a:r>
              <a:rPr lang="ru-RU" sz="1200" dirty="0"/>
              <a:t> "451 градус по Фаренгейту". После запуска первого искусственного спутника Земли в 1957 году все творческие устремления А. Соколова отданы теме освоения космоса. Некоторые его полотна представляют собой "мини-сериалы": мы видим последовательные этапы строительства большой обитаемой космической станции на орбите Земли, наблюдаем за первой высадкой людей на Луне, Венере, Марсе, спутниках планет-гигантов, вместе с экипажами фотонных ракет устремляемся к звездам. Огромное число работ посвящено теме реальных достижений советской космонавтики (только в 1981 году в альбоме "Жизнь среди звезд" появляется несколько работ на тему американских исследований в космосе). Начиная с середины 60-х годов постоянным соавтором А. Соколова является летчик-космонавт СССР А. Леонов. </a:t>
            </a:r>
          </a:p>
        </p:txBody>
      </p:sp>
    </p:spTree>
    <p:extLst>
      <p:ext uri="{BB962C8B-B14F-4D97-AF65-F5344CB8AC3E}">
        <p14:creationId xmlns:p14="http://schemas.microsoft.com/office/powerpoint/2010/main" val="321311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Никакая совершенная аппаратура не может точно передать увиденное в Космосе. Только человеческий глаз и кисть художника способны донести до людей красоту нашей Земли, открывающуюся с космической высоты... Таких людей не бывает много. Их было в ХХ в. всего трое – сделавших первый космический шаг. И двое из них – наши соотечественники: Гагарин, впервые поднявшийся на космическую орбиту, и Леонов, первым оттолкнувшийся от люка в свободный полет, отделенный от враждебного пространства только оболочкой скафандра... Среди космонавтов вообще нет заурядных людей. Но не каждому дано донести до окружающих не бесстрастный фотоотчет, а чувства, эмоции, настроение, сопровождающие выход в новую для человека среду. Вряд ли придирчивая комиссия, отбиравшая по гарнизонам пилотов на «принципиально новую технику», первым делом оценивала художественные таланты молодого летчика – ей было куда важнее, что накануне Алексей Леонов блестяще посадил аварийный МИГ-15бис с выключенным двигателем.</a:t>
            </a:r>
          </a:p>
        </p:txBody>
      </p:sp>
    </p:spTree>
    <p:extLst>
      <p:ext uri="{BB962C8B-B14F-4D97-AF65-F5344CB8AC3E}">
        <p14:creationId xmlns:p14="http://schemas.microsoft.com/office/powerpoint/2010/main" val="322260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АЛЕКСЕЙ АРХИПОВИЧ ЛЕОНОВ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920547" cy="41044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44824"/>
            <a:ext cx="3321721" cy="4433888"/>
          </a:xfrm>
        </p:spPr>
      </p:pic>
    </p:spTree>
    <p:extLst>
      <p:ext uri="{BB962C8B-B14F-4D97-AF65-F5344CB8AC3E}">
        <p14:creationId xmlns:p14="http://schemas.microsoft.com/office/powerpoint/2010/main" val="63762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3643313" cy="5341937"/>
          </a:xfrm>
        </p:spPr>
      </p:pic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932040" y="1268413"/>
            <a:ext cx="3960440" cy="508635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«СП» оказался прав. Уже два поколения людей восприняли космос сначала через картины художника А. А. Леонова, а уж потом – через телевизионную «картинку», с каждым годом улучшающуюся, но не способную конкурировать с глазом и рукой художника... Хотя впечатления и ощущения Алексея Архиповича в сам момент выхода, а особенно – возвращения на корабль – передавались ненормативной лексикой... Конструкторы первого </a:t>
            </a:r>
            <a:r>
              <a:rPr lang="ru-RU" dirty="0" err="1"/>
              <a:t>внекорабельного</a:t>
            </a:r>
            <a:r>
              <a:rPr lang="ru-RU" dirty="0"/>
              <a:t> скафандра ошиблись, и гибкость </a:t>
            </a:r>
            <a:r>
              <a:rPr lang="ru-RU" dirty="0" smtClean="0"/>
              <a:t>надутого </a:t>
            </a:r>
            <a:r>
              <a:rPr lang="ru-RU" dirty="0"/>
              <a:t>комбинезона в вакууме оказалась меньше расчетной. В результате, руки вышли из перчаток, ноги – из ботинок, и двигаться стало совершенно невозможно, а – надо.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19-летний Сергей Королев в скафандре Гагарина». 1965 г. Рисунок А. Леонова на суперобложке книги «Психологические проблемы межпланетного полета».</a:t>
            </a:r>
          </a:p>
        </p:txBody>
      </p:sp>
    </p:spTree>
    <p:extLst>
      <p:ext uri="{BB962C8B-B14F-4D97-AF65-F5344CB8AC3E}">
        <p14:creationId xmlns:p14="http://schemas.microsoft.com/office/powerpoint/2010/main" val="3223914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004048" y="1052736"/>
            <a:ext cx="4038600" cy="487045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Картины художника А. А. Леонова уникальны. Так уж сложилось, что художники наши охотно рисуют родную природу, не менее охотно экспериментируют со всякими нетрадиционными стилями, но крайне редко (и зачастую – неумело) изображают природу «вторую» – рукотворную. Может быть, это происходит потому, что эту самую рукотворную природу – технику – надо знать, а большинство художников (как и «гуманитариев» вообще) к такому знанию относятся пренебрежительно?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12" y="836712"/>
            <a:ext cx="4494328" cy="5112568"/>
          </a:xfrm>
        </p:spPr>
      </p:pic>
    </p:spTree>
    <p:extLst>
      <p:ext uri="{BB962C8B-B14F-4D97-AF65-F5344CB8AC3E}">
        <p14:creationId xmlns:p14="http://schemas.microsoft.com/office/powerpoint/2010/main" val="178628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школа15\9\космос\99653904_3109898_L_Vblizi_Ly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3994085" cy="570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L:\школа15\9\космос\космонавты-СССРкосмос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81300"/>
            <a:ext cx="3869695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370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7992888" cy="5350341"/>
          </a:xfrm>
        </p:spPr>
      </p:pic>
    </p:spTree>
    <p:extLst>
      <p:ext uri="{BB962C8B-B14F-4D97-AF65-F5344CB8AC3E}">
        <p14:creationId xmlns:p14="http://schemas.microsoft.com/office/powerpoint/2010/main" val="833351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92696"/>
            <a:ext cx="7416800" cy="5724525"/>
          </a:xfrm>
        </p:spPr>
      </p:pic>
    </p:spTree>
    <p:extLst>
      <p:ext uri="{BB962C8B-B14F-4D97-AF65-F5344CB8AC3E}">
        <p14:creationId xmlns:p14="http://schemas.microsoft.com/office/powerpoint/2010/main" val="1672701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766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Космонавт-художник</vt:lpstr>
      <vt:lpstr>Космическая и научно-фантастическая живопись                      А. Леонов,          А Соколов</vt:lpstr>
      <vt:lpstr>Презентация PowerPoint</vt:lpstr>
      <vt:lpstr>АЛЕКСЕЙ АРХИПОВИЧ ЛЕОНОВ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5</cp:revision>
  <dcterms:created xsi:type="dcterms:W3CDTF">2015-11-23T21:57:16Z</dcterms:created>
  <dcterms:modified xsi:type="dcterms:W3CDTF">2017-01-15T21:58:23Z</dcterms:modified>
</cp:coreProperties>
</file>