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867400"/>
            <a:ext cx="7772400" cy="990600"/>
          </a:xfrm>
        </p:spPr>
        <p:txBody>
          <a:bodyPr/>
          <a:lstStyle/>
          <a:p>
            <a:r>
              <a:rPr lang="ru-RU" dirty="0" smtClean="0"/>
              <a:t>Дидактическая игра «Хоккей»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viberisport.ru/Data/Item/4083/40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8229600" cy="1066800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.istockimg.com/file_thumbview_approve/36030328/3/stock-photo-36030328-award-for-winne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7924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 сейчас загадаю вам загадки, а вы должны угадать куда мы 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отправимся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 ледяной площадке крик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 воротам рвётся ученик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Кричат все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«Шайба!»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«Клюшка!»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«Бей!»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appywithgame.com/wp-content/uploads/2014/11/hockey-games-for-kid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Весёлая игра…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хоккей</a:t>
            </a:r>
            <a:r>
              <a:rPr lang="ru-RU" i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6388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Этой палкой бей смелее,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удар был, как из пушки,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палка -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хоккея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она зовётся ….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(клюшка)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img5.oksar.ru/product/bb/ba/e925c68f8cf48da4039206381ba3bab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143000"/>
            <a:ext cx="411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вы слышите?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(ответы детей)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этот шум создаёт?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(ответы </a:t>
            </a:r>
            <a:r>
              <a:rPr lang="ru-RU" sz="3600" i="1" dirty="0" smtClean="0"/>
              <a:t>детей)</a:t>
            </a:r>
            <a:endParaRPr lang="ru-RU" sz="3600" dirty="0"/>
          </a:p>
        </p:txBody>
      </p:sp>
      <p:pic>
        <p:nvPicPr>
          <p:cNvPr id="4" name="Содержимое 3" descr="http://cs10879.vkontakte.ru/u58189/149841894/z_62b4983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192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Кто комментирует игру в хоккей? 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(ответы детей)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 где находится комментатор во время хоккея? 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i="1" dirty="0" smtClean="0"/>
              <a:t>)</a:t>
            </a:r>
            <a:r>
              <a:rPr lang="ru-RU" i="1" dirty="0" smtClean="0"/>
              <a:t> </a:t>
            </a:r>
            <a:endParaRPr lang="ru-RU" dirty="0"/>
          </a:p>
        </p:txBody>
      </p:sp>
      <p:pic>
        <p:nvPicPr>
          <p:cNvPr id="4" name="Содержимое 3" descr="http://sport.kazanfirst.ru/storage/feeds/0e33072bffd1e822f12600d051c7af8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724400" cy="6705599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Удар! Шайба летит в левый верхний угол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(дети передвигают шайбу)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-Удар! И шайба в левом нижнем углу!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-Удар! Шайба в центре поля!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правом нижнем углу!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левом нижнем углу!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Между верхним правым и нижним правым углами!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между верхним левым и нижним левым углами!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Вблизи от центра поля!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Ура! Шайба в воротах! Итак далее.</a:t>
            </a:r>
          </a:p>
          <a:p>
            <a:endParaRPr lang="ru-RU" dirty="0"/>
          </a:p>
        </p:txBody>
      </p:sp>
      <p:pic>
        <p:nvPicPr>
          <p:cNvPr id="5" name="Рисунок 4" descr="https://t3.ftcdn.net/jpg/00/18/47/76/500_F_18477617_qzZLXBrHEgrFh3XLbo5uJcvQMRp5brg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наше кафе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files.nicwebsite.ru/rucenter33948/image/2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89916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/>
              <a:t>Продолжение репортажа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4572000" cy="5562600"/>
          </a:xfrm>
        </p:spPr>
        <p:txBody>
          <a:bodyPr>
            <a:normAutofit/>
          </a:bodyPr>
          <a:lstStyle/>
          <a:p>
            <a:r>
              <a:rPr lang="ru-RU" dirty="0" smtClean="0"/>
              <a:t>Удар! Шайба летит в сторону ворот, но нет остановилась около ворот. </a:t>
            </a:r>
          </a:p>
          <a:p>
            <a:r>
              <a:rPr lang="ru-RU" dirty="0" smtClean="0"/>
              <a:t>Еще удар и шайба летит в центр, и останавливается в центре.</a:t>
            </a:r>
          </a:p>
          <a:p>
            <a:r>
              <a:rPr lang="ru-RU" dirty="0" smtClean="0"/>
              <a:t>Удар! Шайба попадает прямо в ворота. Гол!</a:t>
            </a:r>
            <a:endParaRPr lang="ru-RU" dirty="0"/>
          </a:p>
        </p:txBody>
      </p:sp>
      <p:pic>
        <p:nvPicPr>
          <p:cNvPr id="4" name="Рисунок 3" descr="https://t3.ftcdn.net/jpg/00/18/47/76/500_F_18477617_qzZLXBrHEgrFh3XLbo5uJcvQMRp5brg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990600"/>
            <a:ext cx="47244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ребята закончите </a:t>
            </a:r>
            <a:r>
              <a:rPr lang="ru-RU" u="sng" dirty="0" smtClean="0"/>
              <a:t>предложения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4876800" cy="56388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«Хоккеисты гоняют шайбу, а футболисты?»</a:t>
            </a:r>
            <a:r>
              <a:rPr lang="ru-RU" dirty="0" smtClean="0"/>
              <a:t> – Футболисты….</a:t>
            </a:r>
          </a:p>
          <a:p>
            <a:r>
              <a:rPr lang="ru-RU" i="1" dirty="0" smtClean="0"/>
              <a:t>«Фигуристы катаются на коньках, а лыжники?»</a:t>
            </a:r>
            <a:r>
              <a:rPr lang="ru-RU" dirty="0" smtClean="0"/>
              <a:t>- Лыжники….</a:t>
            </a:r>
          </a:p>
          <a:p>
            <a:r>
              <a:rPr lang="ru-RU" i="1" dirty="0" smtClean="0"/>
              <a:t>«Парашютисты прыгают с парашютом, а аквалангисты?»</a:t>
            </a:r>
            <a:r>
              <a:rPr lang="ru-RU" dirty="0" smtClean="0"/>
              <a:t>- Аквалангисты ….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Плавание, хоккей, футбол, гимнастика – это…. </a:t>
            </a:r>
            <a:r>
              <a:rPr lang="ru-RU" i="1" dirty="0" smtClean="0"/>
              <a:t>(виды спорта</a:t>
            </a:r>
            <a:endParaRPr lang="ru-RU" dirty="0"/>
          </a:p>
        </p:txBody>
      </p:sp>
      <p:pic>
        <p:nvPicPr>
          <p:cNvPr id="4" name="Рисунок 3" descr="http://internetmagazin.ru/Myach_futb-_-250g-_5--pVC-_Shine_1sloi-_76273436/Myach_futb-_-250g-_5--pVC-_Shine_1sloi-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143000"/>
            <a:ext cx="1962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bic.ru/bb/photo/trade/trade_151285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726906" y="1612108"/>
            <a:ext cx="144780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en.academic.ru/pictures/enwiki/65/Aqualung_old_typ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22479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Саня\Documents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914900"/>
            <a:ext cx="2590800" cy="194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Дидактическая игра «Хоккей»</vt:lpstr>
      <vt:lpstr>я сейчас загадаю вам загадки, а вы должны угадать куда мы отправимся: На ледяной площадке крик К воротам рвётся ученик Кричат все: «Шайба!» «Клюшка!» «Бей!» </vt:lpstr>
      <vt:lpstr>Весёлая игра… (хоккей)</vt:lpstr>
      <vt:lpstr>Что вы слышите? (ответы детей) Кто этот шум создаёт? (ответы детей)</vt:lpstr>
      <vt:lpstr>Кто комментирует игру в хоккей? (ответы детей) А где находится комментатор во время хоккея? (ответы ) </vt:lpstr>
      <vt:lpstr>Слайд 6</vt:lpstr>
      <vt:lpstr>наше кафе </vt:lpstr>
      <vt:lpstr>Продолжение репортажа</vt:lpstr>
      <vt:lpstr>ребята закончите предложения:</vt:lpstr>
      <vt:lpstr>Молодцы!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«Хоккей»</dc:title>
  <dc:creator>Саня</dc:creator>
  <cp:lastModifiedBy>Саня</cp:lastModifiedBy>
  <cp:revision>1</cp:revision>
  <dcterms:created xsi:type="dcterms:W3CDTF">2006-08-16T00:00:00Z</dcterms:created>
  <dcterms:modified xsi:type="dcterms:W3CDTF">2017-01-12T10:40:12Z</dcterms:modified>
</cp:coreProperties>
</file>