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9" r:id="rId3"/>
    <p:sldId id="257" r:id="rId4"/>
    <p:sldId id="260" r:id="rId5"/>
    <p:sldId id="258" r:id="rId6"/>
    <p:sldId id="261" r:id="rId7"/>
    <p:sldId id="268" r:id="rId8"/>
    <p:sldId id="263" r:id="rId9"/>
    <p:sldId id="264" r:id="rId10"/>
    <p:sldId id="265" r:id="rId11"/>
    <p:sldId id="266" r:id="rId12"/>
    <p:sldId id="267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42C0A659-E366-4AB9-876A-0749E41BD78B}" type="datetimeFigureOut">
              <a:rPr lang="ru-RU"/>
              <a:pPr>
                <a:defRPr/>
              </a:pPr>
              <a:t>16.01.2017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54058E5C-2E0D-47F8-A48B-486E553769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C18ABB2-BA67-44C2-8F21-BBFD1E289C9B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48F078-1F19-4579-87BF-B649B3A2206E}" type="datetimeFigureOut">
              <a:rPr lang="ru-RU"/>
              <a:pPr>
                <a:defRPr/>
              </a:pPr>
              <a:t>16.01.2017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F3D3A-3847-4E0D-B613-C53F6A76DB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7D018C-AA1B-4FF2-A45F-453252E41662}" type="datetimeFigureOut">
              <a:rPr lang="ru-RU"/>
              <a:pPr>
                <a:defRPr/>
              </a:pPr>
              <a:t>16.01.2017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91958-443D-4671-820B-66B9F13175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2BA7C-28B0-4F64-9055-8FE237437414}" type="datetimeFigureOut">
              <a:rPr lang="ru-RU"/>
              <a:pPr>
                <a:defRPr/>
              </a:pPr>
              <a:t>16.01.2017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41C16-0A82-4F10-97A8-F5513DFF68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2B4C61-9EC4-415A-AB89-D38E0EFD50CA}" type="datetimeFigureOut">
              <a:rPr lang="ru-RU"/>
              <a:pPr>
                <a:defRPr/>
              </a:pPr>
              <a:t>16.01.2017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8E3B3B-6406-44AE-92C8-429F8FA419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E7917C-B30C-4E9D-8F70-C202A4AC7D2A}" type="datetimeFigureOut">
              <a:rPr lang="ru-RU"/>
              <a:pPr>
                <a:defRPr/>
              </a:pPr>
              <a:t>16.01.2017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6D084F-E658-44E0-8401-31822D6009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9A531-B161-4AD6-A454-AF34E5F1CD0E}" type="datetimeFigureOut">
              <a:rPr lang="ru-RU"/>
              <a:pPr>
                <a:defRPr/>
              </a:pPr>
              <a:t>16.01.2017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913ABD-C927-4AD7-BECD-6A65AD9824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413942-EF7D-4142-B55E-61E80FC71668}" type="datetimeFigureOut">
              <a:rPr lang="ru-RU"/>
              <a:pPr>
                <a:defRPr/>
              </a:pPr>
              <a:t>16.01.2017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A35B4-E65A-44E9-A984-5CF0733603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A6A9EC-C916-47FA-8D3F-D4508379C763}" type="datetimeFigureOut">
              <a:rPr lang="ru-RU"/>
              <a:pPr>
                <a:defRPr/>
              </a:pPr>
              <a:t>16.01.2017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FD556A-FA79-468B-BC19-DB9B81FD64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FD2C7-637E-4241-8830-8BF267169E0A}" type="datetimeFigureOut">
              <a:rPr lang="ru-RU"/>
              <a:pPr>
                <a:defRPr/>
              </a:pPr>
              <a:t>16.01.2017</a:t>
            </a:fld>
            <a:endParaRPr lang="ru-RU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9A8A8-EA78-47D3-BB1C-A2B5A74CC6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E8E987-1E7B-4C5F-A209-E28E924C87EF}" type="datetimeFigureOut">
              <a:rPr lang="ru-RU"/>
              <a:pPr>
                <a:defRPr/>
              </a:pPr>
              <a:t>16.01.2017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9A2E6-DC69-48AF-98B4-1D591AE49A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AEEF6-12B1-45F2-B7ED-5ACBF231F245}" type="datetimeFigureOut">
              <a:rPr lang="ru-RU"/>
              <a:pPr>
                <a:defRPr/>
              </a:pPr>
              <a:t>16.01.2017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2C921-8707-4155-8C84-008876D55A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708DA8D-10B0-4E31-954F-AE7E036A96AE}" type="datetimeFigureOut">
              <a:rPr lang="ru-RU"/>
              <a:pPr>
                <a:defRPr/>
              </a:pPr>
              <a:t>16.01.2017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A516DF6-1AF4-41B5-83E9-46FFCD2CFA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74" r:id="rId7"/>
    <p:sldLayoutId id="2147483675" r:id="rId8"/>
    <p:sldLayoutId id="2147483676" r:id="rId9"/>
    <p:sldLayoutId id="2147483667" r:id="rId10"/>
    <p:sldLayoutId id="214748367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79588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bg2">
                    <a:lumMod val="10000"/>
                  </a:schemeClr>
                </a:solidFill>
              </a:rPr>
              <a:t>Инновационные методы в системе коррекционной работе с детьми с ОВЗ </a:t>
            </a:r>
            <a:endParaRPr lang="ru-RU" sz="48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8538" y="4076700"/>
            <a:ext cx="6400800" cy="1473200"/>
          </a:xfrm>
        </p:spPr>
        <p:txBody>
          <a:bodyPr rtlCol="0"/>
          <a:lstStyle/>
          <a:p>
            <a:pPr algn="r"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Учитель-логопед 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Володина Елена Николаевна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Программа мозжечковой стимуляции</a:t>
            </a:r>
            <a:endParaRPr lang="ru-RU" dirty="0"/>
          </a:p>
        </p:txBody>
      </p:sp>
      <p:pic>
        <p:nvPicPr>
          <p:cNvPr id="10243" name="Picture 3" descr="C:\Users\Admin\Desktop\image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56325" y="2497138"/>
            <a:ext cx="2484438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 descr="C:\Users\Admin\Downloads\image (8)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203575" y="2490788"/>
            <a:ext cx="2611438" cy="3284537"/>
          </a:xfrm>
        </p:spPr>
      </p:pic>
      <p:pic>
        <p:nvPicPr>
          <p:cNvPr id="10245" name="Picture 5" descr="C:\Users\Admin\Downloads\image (2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2497138"/>
            <a:ext cx="2398712" cy="323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ъект 1"/>
          <p:cNvSpPr>
            <a:spLocks noGrp="1"/>
          </p:cNvSpPr>
          <p:nvPr>
            <p:ph idx="1"/>
          </p:nvPr>
        </p:nvSpPr>
        <p:spPr>
          <a:xfrm>
            <a:off x="611188" y="1916113"/>
            <a:ext cx="7921625" cy="4210050"/>
          </a:xfrm>
        </p:spPr>
        <p:txBody>
          <a:bodyPr/>
          <a:lstStyle/>
          <a:p>
            <a:pPr>
              <a:buFontTx/>
              <a:buChar char="-"/>
            </a:pPr>
            <a:endParaRPr lang="ru-RU" sz="2800" smtClean="0"/>
          </a:p>
          <a:p>
            <a:pPr>
              <a:buFontTx/>
              <a:buChar char="-"/>
            </a:pPr>
            <a:r>
              <a:rPr lang="ru-RU" sz="2800" smtClean="0"/>
              <a:t>уникальная компьютерная игра, в которой используется видеобиоуправление на основе запатентованной технологии отслеживания движений и жестов.</a:t>
            </a:r>
          </a:p>
          <a:p>
            <a:pPr>
              <a:buFontTx/>
              <a:buChar char="-"/>
            </a:pPr>
            <a:endParaRPr lang="ru-RU" sz="280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Комплекс «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Timocco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»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122" name="Picture 2" descr="C:\Users\Admin\Downloads\1064.97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6825" y="3789363"/>
            <a:ext cx="3792538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Объект 1"/>
          <p:cNvSpPr>
            <a:spLocks noGrp="1"/>
          </p:cNvSpPr>
          <p:nvPr>
            <p:ph idx="1"/>
          </p:nvPr>
        </p:nvSpPr>
        <p:spPr>
          <a:xfrm>
            <a:off x="468313" y="1989138"/>
            <a:ext cx="8207375" cy="4137025"/>
          </a:xfrm>
        </p:spPr>
        <p:txBody>
          <a:bodyPr/>
          <a:lstStyle/>
          <a:p>
            <a:pPr marL="0" indent="0">
              <a:buFont typeface="Symbol" pitchFamily="18" charset="2"/>
              <a:buNone/>
            </a:pPr>
            <a:r>
              <a:rPr lang="ru-RU" sz="2800" smtClean="0"/>
              <a:t>Комплекс предназначен для занятий с детьми дошкольного и младшего школьного возраста.</a:t>
            </a:r>
          </a:p>
          <a:p>
            <a:pPr marL="0" indent="0">
              <a:buFont typeface="Symbol" pitchFamily="18" charset="2"/>
              <a:buNone/>
            </a:pPr>
            <a:endParaRPr 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Комплекс «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Timocco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»</a:t>
            </a:r>
            <a:endParaRPr lang="ru-RU" dirty="0"/>
          </a:p>
        </p:txBody>
      </p:sp>
      <p:pic>
        <p:nvPicPr>
          <p:cNvPr id="6146" name="Picture 2" descr="C:\Users\Admin\Downloads\пр.тимокк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5513" y="2947988"/>
            <a:ext cx="4427537" cy="332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Комплекс «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Timocco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»</a:t>
            </a:r>
            <a:endParaRPr lang="ru-RU" dirty="0"/>
          </a:p>
        </p:txBody>
      </p:sp>
      <p:pic>
        <p:nvPicPr>
          <p:cNvPr id="7170" name="Picture 2" descr="C:\Users\Admin\Downloads\IMG_257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2565400"/>
            <a:ext cx="2508250" cy="3344863"/>
          </a:xfrm>
        </p:spPr>
      </p:pic>
      <p:pic>
        <p:nvPicPr>
          <p:cNvPr id="7171" name="Picture 3" descr="C:\Users\Admin\Downloads\image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72225" y="2514600"/>
            <a:ext cx="2520950" cy="328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 descr="C:\Users\Admin\Desktop\timokko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87675" y="2636838"/>
            <a:ext cx="2989263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Объект 1"/>
          <p:cNvSpPr>
            <a:spLocks noGrp="1"/>
          </p:cNvSpPr>
          <p:nvPr>
            <p:ph idx="1"/>
          </p:nvPr>
        </p:nvSpPr>
        <p:spPr>
          <a:xfrm>
            <a:off x="871538" y="2060575"/>
            <a:ext cx="7408862" cy="4065588"/>
          </a:xfrm>
        </p:spPr>
        <p:txBody>
          <a:bodyPr/>
          <a:lstStyle/>
          <a:p>
            <a:r>
              <a:rPr lang="ru-RU" sz="3600" smtClean="0"/>
              <a:t>Метод Томатис</a:t>
            </a:r>
          </a:p>
          <a:p>
            <a:r>
              <a:rPr lang="ru-RU" sz="3600" smtClean="0"/>
              <a:t>Программа мозжечковой стимуляции</a:t>
            </a:r>
          </a:p>
          <a:p>
            <a:r>
              <a:rPr lang="ru-RU" sz="3600" smtClean="0"/>
              <a:t>Комплекс «</a:t>
            </a:r>
            <a:r>
              <a:rPr lang="en-US" sz="3600" smtClean="0"/>
              <a:t>Timocco</a:t>
            </a:r>
            <a:r>
              <a:rPr lang="ru-RU" sz="3600" smtClean="0"/>
              <a:t>»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Инновационные методы в системе коррекционной работы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5362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5363" name="Picture 4" descr="C:\Users\Admin\Desktop\slide_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549275"/>
            <a:ext cx="7740650" cy="580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4213" y="2205038"/>
            <a:ext cx="7596187" cy="3921125"/>
          </a:xfrm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2800" b="1" dirty="0" smtClean="0"/>
              <a:t>Альфред </a:t>
            </a:r>
            <a:r>
              <a:rPr lang="ru-RU" sz="2800" b="1" dirty="0" err="1" smtClean="0"/>
              <a:t>Томатис</a:t>
            </a:r>
            <a:r>
              <a:rPr lang="ru-RU" sz="2800" b="1" dirty="0" smtClean="0"/>
              <a:t> </a:t>
            </a:r>
            <a:r>
              <a:rPr lang="ru-RU" sz="2800" dirty="0" smtClean="0"/>
              <a:t>– французский врач, который экспериментально обосновал новый метод, который определил как </a:t>
            </a:r>
            <a:r>
              <a:rPr lang="ru-RU" sz="2800" i="1" dirty="0" smtClean="0"/>
              <a:t>педагогику слушания. </a:t>
            </a:r>
          </a:p>
          <a:p>
            <a:pPr marL="274320" indent="-274320" fontAlgn="auto">
              <a:spcAft>
                <a:spcPts val="0"/>
              </a:spcAft>
              <a:defRPr/>
            </a:pPr>
            <a:endParaRPr lang="ru-RU" i="1" dirty="0"/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endParaRPr lang="ru-RU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Метод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Томатис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92500" y="3670300"/>
            <a:ext cx="2024063" cy="259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ъект 1"/>
          <p:cNvSpPr>
            <a:spLocks noGrp="1"/>
          </p:cNvSpPr>
          <p:nvPr>
            <p:ph idx="1"/>
          </p:nvPr>
        </p:nvSpPr>
        <p:spPr>
          <a:xfrm>
            <a:off x="684213" y="1773238"/>
            <a:ext cx="7596187" cy="4352925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Метод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Томатис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051" name="Picture 3" descr="C:\Users\Admin\Downloads\tlp_frequency_zone-перевод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1557338"/>
            <a:ext cx="6877050" cy="500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ъект 1"/>
          <p:cNvSpPr>
            <a:spLocks noGrp="1"/>
          </p:cNvSpPr>
          <p:nvPr>
            <p:ph idx="1"/>
          </p:nvPr>
        </p:nvSpPr>
        <p:spPr>
          <a:xfrm>
            <a:off x="684213" y="1916113"/>
            <a:ext cx="7740650" cy="4570412"/>
          </a:xfrm>
        </p:spPr>
        <p:txBody>
          <a:bodyPr/>
          <a:lstStyle/>
          <a:p>
            <a:pPr marL="0" indent="0">
              <a:buFont typeface="Symbol" pitchFamily="18" charset="2"/>
              <a:buNone/>
            </a:pPr>
            <a:r>
              <a:rPr lang="ru-RU" sz="2800" b="1" i="1" smtClean="0"/>
              <a:t>Метод Томатис </a:t>
            </a:r>
            <a:r>
              <a:rPr lang="ru-RU" sz="2800" smtClean="0"/>
              <a:t>- это система аудиовокальных тренировок.</a:t>
            </a:r>
          </a:p>
          <a:p>
            <a:pPr marL="0" indent="0">
              <a:buFont typeface="Symbol" pitchFamily="18" charset="2"/>
              <a:buNone/>
            </a:pPr>
            <a:endParaRPr lang="ru-RU" sz="2800" smtClean="0"/>
          </a:p>
          <a:p>
            <a:pPr marL="0" indent="0">
              <a:buFont typeface="Symbol" pitchFamily="18" charset="2"/>
              <a:buNone/>
            </a:pPr>
            <a:r>
              <a:rPr lang="ru-RU" sz="2800" b="1" i="1" smtClean="0"/>
              <a:t>Цель</a:t>
            </a:r>
            <a:r>
              <a:rPr lang="ru-RU" sz="2800" smtClean="0"/>
              <a:t> – качественно улучшить способность мозга воспринимать и перерабатывать информацию, поступающую через слуховой анализатор.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Метод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Томатис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8313" y="1844675"/>
            <a:ext cx="7812087" cy="4281488"/>
          </a:xfrm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2800" dirty="0" smtClean="0"/>
              <a:t>Специализированное оборудование состоит из:</a:t>
            </a:r>
          </a:p>
          <a:p>
            <a:pPr marL="274320" indent="-274320" fontAlgn="auto">
              <a:spcAft>
                <a:spcPts val="0"/>
              </a:spcAft>
              <a:buFontTx/>
              <a:buChar char="-"/>
              <a:defRPr/>
            </a:pPr>
            <a:r>
              <a:rPr lang="ru-RU" sz="2800" i="1" dirty="0" smtClean="0"/>
              <a:t>специальных наушников</a:t>
            </a:r>
            <a:r>
              <a:rPr lang="ru-RU" sz="2800" dirty="0" smtClean="0"/>
              <a:t>, в которые встроен вибратор костной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2800" dirty="0" smtClean="0"/>
              <a:t>    проводимости, </a:t>
            </a:r>
          </a:p>
          <a:p>
            <a:pPr marL="274320" indent="-274320" fontAlgn="auto">
              <a:spcAft>
                <a:spcPts val="0"/>
              </a:spcAft>
              <a:buFontTx/>
              <a:buChar char="-"/>
              <a:defRPr/>
            </a:pPr>
            <a:r>
              <a:rPr lang="ru-RU" sz="2800" i="1" dirty="0" smtClean="0"/>
              <a:t>аудиоустройства (</a:t>
            </a:r>
            <a:r>
              <a:rPr lang="ru-RU" sz="2800" dirty="0" smtClean="0"/>
              <a:t> с записью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2800" dirty="0" smtClean="0"/>
              <a:t> звуковых стимуляций).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Метод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Томатис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0483" name="Picture 2" descr="C:\Users\Admin\Downloads\rulisten-o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8625" y="2852738"/>
            <a:ext cx="3476625" cy="346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Метод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Томатис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8194" name="Picture 2" descr="C:\Users\Admin\Downloads\image (1)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2209800"/>
            <a:ext cx="2849562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 descr="C:\Users\Admin\Downloads\image (3)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4163" y="2179638"/>
            <a:ext cx="2895600" cy="386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8313" y="1916113"/>
            <a:ext cx="8135937" cy="4210050"/>
          </a:xfrm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2800" dirty="0" smtClean="0"/>
              <a:t>     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2800" dirty="0" smtClean="0"/>
              <a:t>     Автор оригинальной 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2800" dirty="0" smtClean="0"/>
              <a:t>программы мозжечковой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2800" dirty="0" smtClean="0"/>
              <a:t>стимуляции </a:t>
            </a:r>
            <a:r>
              <a:rPr lang="ru-RU" sz="2800" b="1" dirty="0" err="1" smtClean="0"/>
              <a:t>Френк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Бильгоу</a:t>
            </a:r>
            <a:r>
              <a:rPr lang="ru-RU" sz="2800" dirty="0" smtClean="0"/>
              <a:t>.</a:t>
            </a:r>
          </a:p>
          <a:p>
            <a:pPr marL="274320" indent="-274320"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Программа мозжечковой стимуляции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098" name="Picture 2" descr="C:\Users\Admin\Desktop\Learning-Breakthroug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8263" y="2852738"/>
            <a:ext cx="3519487" cy="302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ъект 1"/>
          <p:cNvSpPr>
            <a:spLocks noGrp="1"/>
          </p:cNvSpPr>
          <p:nvPr>
            <p:ph idx="1"/>
          </p:nvPr>
        </p:nvSpPr>
        <p:spPr>
          <a:xfrm>
            <a:off x="395288" y="1844675"/>
            <a:ext cx="8353425" cy="4281488"/>
          </a:xfrm>
        </p:spPr>
        <p:txBody>
          <a:bodyPr/>
          <a:lstStyle/>
          <a:p>
            <a:pPr marL="0" indent="0">
              <a:buFont typeface="Symbol" pitchFamily="18" charset="2"/>
              <a:buNone/>
            </a:pPr>
            <a:endParaRPr lang="ru-RU" smtClean="0"/>
          </a:p>
          <a:p>
            <a:pPr marL="0" indent="0" algn="ctr">
              <a:buFont typeface="Symbol" pitchFamily="18" charset="2"/>
              <a:buNone/>
            </a:pPr>
            <a:r>
              <a:rPr lang="ru-RU" sz="2800" b="1" smtClean="0"/>
              <a:t>Цель: </a:t>
            </a:r>
          </a:p>
          <a:p>
            <a:pPr marL="0" indent="0">
              <a:buFont typeface="Symbol" pitchFamily="18" charset="2"/>
              <a:buNone/>
            </a:pPr>
            <a:r>
              <a:rPr lang="ru-RU" sz="2800" smtClean="0"/>
              <a:t>совершенствование функций мозжечка и базальных ганглиев - структур мозга, активно участвующих в формировании речи и поведения ребенка. </a:t>
            </a:r>
          </a:p>
          <a:p>
            <a:pPr marL="0" indent="0">
              <a:buFont typeface="Symbol" pitchFamily="18" charset="2"/>
              <a:buNone/>
            </a:pPr>
            <a:r>
              <a:rPr lang="ru-RU" sz="2800" smtClean="0"/>
              <a:t/>
            </a:r>
            <a:br>
              <a:rPr lang="ru-RU" sz="2800" smtClean="0"/>
            </a:br>
            <a:endParaRPr lang="ru-RU" sz="280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Программа мозжечковой стимуляции</a:t>
            </a:r>
            <a:endParaRPr lang="ru-RU" dirty="0"/>
          </a:p>
        </p:txBody>
      </p:sp>
      <p:pic>
        <p:nvPicPr>
          <p:cNvPr id="23555" name="Picture 2" descr="C:\Users\Admin\Desktop\b739b7c04845b018f6ef9df0990942f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63938" y="4379913"/>
            <a:ext cx="1944687" cy="214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146</TotalTime>
  <Words>153</Words>
  <Application>Microsoft Office PowerPoint</Application>
  <PresentationFormat>Экран (4:3)</PresentationFormat>
  <Paragraphs>39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7</vt:i4>
      </vt:variant>
      <vt:variant>
        <vt:lpstr>Заголовки слайдов</vt:lpstr>
      </vt:variant>
      <vt:variant>
        <vt:i4>14</vt:i4>
      </vt:variant>
    </vt:vector>
  </HeadingPairs>
  <TitlesOfParts>
    <vt:vector size="25" baseType="lpstr">
      <vt:lpstr>Candara</vt:lpstr>
      <vt:lpstr>Arial</vt:lpstr>
      <vt:lpstr>Symbol</vt:lpstr>
      <vt:lpstr>Calibri</vt:lpstr>
      <vt:lpstr>Волна</vt:lpstr>
      <vt:lpstr>Волна</vt:lpstr>
      <vt:lpstr>Волна</vt:lpstr>
      <vt:lpstr>Волна</vt:lpstr>
      <vt:lpstr>Волна</vt:lpstr>
      <vt:lpstr>Волна</vt:lpstr>
      <vt:lpstr>Волна</vt:lpstr>
      <vt:lpstr>Инновационные методы в системе коррекционной работе с детьми с ОВЗ </vt:lpstr>
      <vt:lpstr>Слайд 2</vt:lpstr>
      <vt:lpstr>Метод Томатис</vt:lpstr>
      <vt:lpstr>Метод Томатис</vt:lpstr>
      <vt:lpstr>Метод Томатис</vt:lpstr>
      <vt:lpstr>Метод Томатис</vt:lpstr>
      <vt:lpstr>Метод Томатис</vt:lpstr>
      <vt:lpstr>Программа мозжечковой стимуляции</vt:lpstr>
      <vt:lpstr>Программа мозжечковой стимуляции</vt:lpstr>
      <vt:lpstr>Программа мозжечковой стимуляции</vt:lpstr>
      <vt:lpstr>Комплекс «Timocco»</vt:lpstr>
      <vt:lpstr>Комплекс «Timocco»</vt:lpstr>
      <vt:lpstr>Комплекс «Timocco»</vt:lpstr>
      <vt:lpstr>Инновационные методы в системе коррекционной работы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Инновационные методы в коррекционной работе с детьми с ОВЗ</dc:title>
  <dc:creator>Admin</dc:creator>
  <cp:lastModifiedBy>Admin</cp:lastModifiedBy>
  <cp:revision>15</cp:revision>
  <dcterms:created xsi:type="dcterms:W3CDTF">2016-11-30T19:19:50Z</dcterms:created>
  <dcterms:modified xsi:type="dcterms:W3CDTF">2017-01-16T07:40:23Z</dcterms:modified>
</cp:coreProperties>
</file>