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76" r:id="rId3"/>
    <p:sldId id="275" r:id="rId4"/>
    <p:sldId id="256" r:id="rId5"/>
    <p:sldId id="257" r:id="rId6"/>
    <p:sldId id="272" r:id="rId7"/>
    <p:sldId id="273" r:id="rId8"/>
    <p:sldId id="258" r:id="rId9"/>
    <p:sldId id="260" r:id="rId10"/>
    <p:sldId id="259" r:id="rId11"/>
    <p:sldId id="261" r:id="rId12"/>
    <p:sldId id="262" r:id="rId13"/>
    <p:sldId id="263" r:id="rId14"/>
    <p:sldId id="267" r:id="rId15"/>
    <p:sldId id="268" r:id="rId16"/>
    <p:sldId id="271" r:id="rId17"/>
    <p:sldId id="270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6" autoAdjust="0"/>
    <p:restoredTop sz="94660"/>
  </p:normalViewPr>
  <p:slideViewPr>
    <p:cSldViewPr>
      <p:cViewPr>
        <p:scale>
          <a:sx n="75" d="100"/>
          <a:sy n="75" d="100"/>
        </p:scale>
        <p:origin x="-1428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2E20DD-59A1-4F9B-AB28-FAC8A3F12988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B1E5CB-E17C-4D98-BBBD-D2744FE1F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2E20DD-59A1-4F9B-AB28-FAC8A3F12988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B1E5CB-E17C-4D98-BBBD-D2744FE1F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2E20DD-59A1-4F9B-AB28-FAC8A3F12988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B1E5CB-E17C-4D98-BBBD-D2744FE1F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2E20DD-59A1-4F9B-AB28-FAC8A3F12988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B1E5CB-E17C-4D98-BBBD-D2744FE1F6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2E20DD-59A1-4F9B-AB28-FAC8A3F12988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B1E5CB-E17C-4D98-BBBD-D2744FE1F6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2E20DD-59A1-4F9B-AB28-FAC8A3F12988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B1E5CB-E17C-4D98-BBBD-D2744FE1F6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2E20DD-59A1-4F9B-AB28-FAC8A3F12988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B1E5CB-E17C-4D98-BBBD-D2744FE1F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2E20DD-59A1-4F9B-AB28-FAC8A3F12988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B1E5CB-E17C-4D98-BBBD-D2744FE1F6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2E20DD-59A1-4F9B-AB28-FAC8A3F12988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B1E5CB-E17C-4D98-BBBD-D2744FE1F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2E20DD-59A1-4F9B-AB28-FAC8A3F12988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B1E5CB-E17C-4D98-BBBD-D2744FE1F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2E20DD-59A1-4F9B-AB28-FAC8A3F12988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B1E5CB-E17C-4D98-BBBD-D2744FE1F6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2E20DD-59A1-4F9B-AB28-FAC8A3F12988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DB1E5CB-E17C-4D98-BBBD-D2744FE1F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название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595260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Documents and Settings\User\Рабочий стол\книжкина неделя\P11600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000496" y="3214686"/>
            <a:ext cx="5000105" cy="34832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500" dirty="0" smtClean="0"/>
              <a:t>«Мир сказок Шарля Перро»5-е классы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1" name="Picture 3" descr="F:\Documents and Settings\User\Рабочий стол\книжкина неделя\P11600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14422"/>
            <a:ext cx="4500594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Documents and Settings\User\Рабочий стол\книжкина неделя\P11600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1500174"/>
            <a:ext cx="4357718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Викторина «История слова»                                    8 классы.        </a:t>
            </a:r>
            <a:endParaRPr lang="ru-RU" dirty="0"/>
          </a:p>
        </p:txBody>
      </p:sp>
      <p:pic>
        <p:nvPicPr>
          <p:cNvPr id="3075" name="Picture 3" descr="F:\Documents and Settings\User\Рабочий стол\книжкина неделя\P11600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3143248"/>
            <a:ext cx="5286380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Documents and Settings\User\Рабочий стол\книжкина неделя\P11600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29058" y="3357562"/>
            <a:ext cx="5034484" cy="33355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229600" cy="164307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600" dirty="0" smtClean="0"/>
              <a:t>«Душа в заветной лире». Литературный салон, посвященный творчеству В.Жуковского</a:t>
            </a:r>
            <a:endParaRPr lang="ru-RU" dirty="0"/>
          </a:p>
        </p:txBody>
      </p:sp>
      <p:pic>
        <p:nvPicPr>
          <p:cNvPr id="4099" name="Picture 3" descr="F:\Documents and Settings\User\Рабочий стол\книжкина неделя\P11600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000240"/>
            <a:ext cx="4286280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F:\Documents and Settings\User\Рабочий стол\кирилл и мефодий\P11707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14348" y="1500174"/>
            <a:ext cx="8001056" cy="507209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8229600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700" dirty="0" smtClean="0"/>
              <a:t>В мастерской писателя. «По ту сторону слова» </a:t>
            </a:r>
            <a:br>
              <a:rPr lang="ru-RU" sz="2700" dirty="0" smtClean="0"/>
            </a:br>
            <a:r>
              <a:rPr lang="ru-RU" sz="2700" dirty="0" smtClean="0"/>
              <a:t>(по повести М.Горького «Детство») 7-е классы. (Кузнецова Н.В., </a:t>
            </a:r>
            <a:r>
              <a:rPr lang="ru-RU" sz="2700" dirty="0" err="1" smtClean="0"/>
              <a:t>Букреева</a:t>
            </a:r>
            <a:r>
              <a:rPr lang="ru-RU" sz="2700" dirty="0" smtClean="0"/>
              <a:t>  Н.Н.)</a:t>
            </a:r>
            <a:endParaRPr lang="ru-RU" sz="2700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Админ\Desktop\9в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85926"/>
            <a:ext cx="8143932" cy="488315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100" dirty="0" smtClean="0"/>
              <a:t>«Тихая моя родина».</a:t>
            </a:r>
            <a:br>
              <a:rPr lang="ru-RU" sz="3100" dirty="0" smtClean="0"/>
            </a:br>
            <a:r>
              <a:rPr lang="ru-RU" sz="3100" dirty="0" smtClean="0"/>
              <a:t>Литературно-музыкальная композиция. </a:t>
            </a:r>
            <a:br>
              <a:rPr lang="ru-RU" sz="3100" dirty="0" smtClean="0"/>
            </a:br>
            <a:r>
              <a:rPr lang="ru-RU" sz="3100" dirty="0" smtClean="0"/>
              <a:t>9-е классы</a:t>
            </a:r>
            <a:endParaRPr lang="ru-RU" sz="3100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Праздничное открытие недели.5а,б.Уч.-Букреева Н.Н., Егорова А.В.</a:t>
            </a:r>
          </a:p>
          <a:p>
            <a:endParaRPr lang="ru-RU" dirty="0" smtClean="0"/>
          </a:p>
          <a:p>
            <a:r>
              <a:rPr lang="ru-RU" dirty="0" smtClean="0"/>
              <a:t>Путешествие по Северному Кавказу. Региональный компонент. 5б класс. </a:t>
            </a:r>
            <a:r>
              <a:rPr lang="ru-RU" dirty="0" err="1" smtClean="0"/>
              <a:t>Уч.-Букреева</a:t>
            </a:r>
            <a:r>
              <a:rPr lang="ru-RU" dirty="0" smtClean="0"/>
              <a:t> Н.Н., Прокопенко Л.Г. </a:t>
            </a:r>
          </a:p>
          <a:p>
            <a:endParaRPr lang="ru-RU" dirty="0" smtClean="0"/>
          </a:p>
          <a:p>
            <a:r>
              <a:rPr lang="ru-RU" dirty="0" smtClean="0"/>
              <a:t>Викторина «Литературные места России».6а,б.Уч.-Алыкова Л.А., Кузнецова Н.В.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err="1" smtClean="0"/>
              <a:t>Книжкина</a:t>
            </a:r>
            <a:r>
              <a:rPr lang="ru-RU" dirty="0" smtClean="0"/>
              <a:t> неделя 2013-2014.</a:t>
            </a:r>
            <a:br>
              <a:rPr lang="ru-RU" dirty="0" smtClean="0"/>
            </a:br>
            <a:r>
              <a:rPr lang="ru-RU" dirty="0" smtClean="0"/>
              <a:t>План мероприятий.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Читательская конференция по роману В.Каверина «Два капитана»,посвященная70-летию выхода в свет романа.6а,б классы. </a:t>
            </a:r>
            <a:r>
              <a:rPr lang="ru-RU" dirty="0" err="1" smtClean="0"/>
              <a:t>Уч</a:t>
            </a:r>
            <a:r>
              <a:rPr lang="ru-RU" dirty="0" smtClean="0"/>
              <a:t>.- </a:t>
            </a:r>
            <a:r>
              <a:rPr lang="ru-RU" dirty="0" err="1" smtClean="0"/>
              <a:t>Алыкова</a:t>
            </a:r>
            <a:r>
              <a:rPr lang="ru-RU" dirty="0" smtClean="0"/>
              <a:t> Л.А., Кузнецова Н.В.</a:t>
            </a:r>
          </a:p>
          <a:p>
            <a:endParaRPr lang="ru-RU" dirty="0" smtClean="0"/>
          </a:p>
          <a:p>
            <a:r>
              <a:rPr lang="ru-RU" dirty="0" smtClean="0"/>
              <a:t> Фантастический мир Беляева. Читательская конференция. 7а,б. Учитель-Рябошапка О.Б.</a:t>
            </a:r>
          </a:p>
          <a:p>
            <a:endParaRPr lang="ru-RU" dirty="0" smtClean="0"/>
          </a:p>
          <a:p>
            <a:r>
              <a:rPr lang="ru-RU" dirty="0" smtClean="0"/>
              <a:t>Россия в пейзажах русских художников. МХК. 8а,б. </a:t>
            </a:r>
            <a:r>
              <a:rPr lang="ru-RU" dirty="0" err="1" smtClean="0"/>
              <a:t>Уч.-Кузнецова</a:t>
            </a:r>
            <a:r>
              <a:rPr lang="ru-RU" dirty="0" smtClean="0"/>
              <a:t> Н.В., </a:t>
            </a:r>
            <a:r>
              <a:rPr lang="ru-RU" dirty="0" err="1" smtClean="0"/>
              <a:t>Букреева</a:t>
            </a:r>
            <a:r>
              <a:rPr lang="ru-RU" dirty="0" smtClean="0"/>
              <a:t> Н.Н.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err="1" smtClean="0"/>
              <a:t>Книжкина</a:t>
            </a:r>
            <a:r>
              <a:rPr lang="ru-RU" dirty="0" smtClean="0"/>
              <a:t> неделя 2013-2014</a:t>
            </a:r>
            <a:br>
              <a:rPr lang="ru-RU" dirty="0" smtClean="0"/>
            </a:br>
            <a:r>
              <a:rPr lang="ru-RU" dirty="0" smtClean="0"/>
              <a:t>План мероприятий.</a:t>
            </a:r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Викторина «Мир Лермонтова».9а,б,в классы. </a:t>
            </a:r>
            <a:r>
              <a:rPr lang="ru-RU" dirty="0" err="1" smtClean="0"/>
              <a:t>Уч.-Алыкова</a:t>
            </a:r>
            <a:r>
              <a:rPr lang="ru-RU" dirty="0" smtClean="0"/>
              <a:t> Л.А., </a:t>
            </a:r>
            <a:r>
              <a:rPr lang="ru-RU" dirty="0" err="1" smtClean="0"/>
              <a:t>Аракелова</a:t>
            </a:r>
            <a:r>
              <a:rPr lang="ru-RU" dirty="0" smtClean="0"/>
              <a:t> Р.М.</a:t>
            </a:r>
          </a:p>
          <a:p>
            <a:r>
              <a:rPr lang="ru-RU" dirty="0" smtClean="0"/>
              <a:t>Литературная гостиная «Пушкин и театр»</a:t>
            </a:r>
          </a:p>
          <a:p>
            <a:pPr>
              <a:buNone/>
            </a:pPr>
            <a:r>
              <a:rPr lang="ru-RU" dirty="0" smtClean="0"/>
              <a:t>   9-е классы. </a:t>
            </a:r>
            <a:r>
              <a:rPr lang="ru-RU" dirty="0" err="1" smtClean="0"/>
              <a:t>Алыкова</a:t>
            </a:r>
            <a:r>
              <a:rPr lang="ru-RU" dirty="0" smtClean="0"/>
              <a:t> Л.А.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Литературный театр.</a:t>
            </a:r>
          </a:p>
          <a:p>
            <a:pPr>
              <a:buNone/>
            </a:pPr>
            <a:r>
              <a:rPr lang="ru-RU" dirty="0" smtClean="0"/>
              <a:t>Но красота - свежа божественно, безбожно…</a:t>
            </a:r>
          </a:p>
          <a:p>
            <a:pPr>
              <a:buNone/>
            </a:pPr>
            <a:r>
              <a:rPr lang="ru-RU" dirty="0" smtClean="0"/>
              <a:t>Диктует новизне урок воображенья.</a:t>
            </a:r>
          </a:p>
          <a:p>
            <a:pPr>
              <a:buNone/>
            </a:pPr>
            <a:r>
              <a:rPr lang="ru-RU" dirty="0" smtClean="0"/>
              <a:t>    9в,10а классы. </a:t>
            </a:r>
            <a:r>
              <a:rPr lang="ru-RU" dirty="0" err="1" smtClean="0"/>
              <a:t>Уч.-Алыкова</a:t>
            </a:r>
            <a:r>
              <a:rPr lang="ru-RU" dirty="0" smtClean="0"/>
              <a:t> Л.А.,    Кузнецова Н.В.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err="1" smtClean="0"/>
              <a:t>Книжкина</a:t>
            </a:r>
            <a:r>
              <a:rPr lang="ru-RU" dirty="0" smtClean="0"/>
              <a:t> неделя 2013-2014</a:t>
            </a:r>
            <a:br>
              <a:rPr lang="ru-RU" dirty="0" smtClean="0"/>
            </a:br>
            <a:r>
              <a:rPr lang="ru-RU" dirty="0" smtClean="0"/>
              <a:t>План мероприятий.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Читательская конференция по роману Ю.Бондарева «Горячий снег».9в,10а классы. </a:t>
            </a:r>
            <a:r>
              <a:rPr lang="ru-RU" dirty="0" err="1" smtClean="0"/>
              <a:t>Уч.-Кузнецова</a:t>
            </a:r>
            <a:r>
              <a:rPr lang="ru-RU" dirty="0" smtClean="0"/>
              <a:t> Н.В., </a:t>
            </a:r>
            <a:r>
              <a:rPr lang="ru-RU" dirty="0" err="1" smtClean="0"/>
              <a:t>Алыкова</a:t>
            </a:r>
            <a:r>
              <a:rPr lang="ru-RU" dirty="0" smtClean="0"/>
              <a:t> Л.А.</a:t>
            </a:r>
          </a:p>
          <a:p>
            <a:endParaRPr lang="ru-RU" dirty="0" smtClean="0"/>
          </a:p>
          <a:p>
            <a:r>
              <a:rPr lang="ru-RU" dirty="0" smtClean="0"/>
              <a:t>Читательская конференция по книге </a:t>
            </a:r>
            <a:r>
              <a:rPr lang="ru-RU" dirty="0" err="1" smtClean="0"/>
              <a:t>Д.Гранина</a:t>
            </a:r>
            <a:r>
              <a:rPr lang="ru-RU" dirty="0" smtClean="0"/>
              <a:t> «Зубр».11а,б,10б классы. </a:t>
            </a:r>
            <a:r>
              <a:rPr lang="ru-RU" dirty="0" err="1" smtClean="0"/>
              <a:t>Уч.-Рябошапка</a:t>
            </a:r>
            <a:r>
              <a:rPr lang="ru-RU" dirty="0" smtClean="0"/>
              <a:t> О.Б., </a:t>
            </a:r>
            <a:r>
              <a:rPr lang="ru-RU" dirty="0" err="1" smtClean="0"/>
              <a:t>Аракелова</a:t>
            </a:r>
            <a:r>
              <a:rPr lang="ru-RU" dirty="0" smtClean="0"/>
              <a:t> Р.М.</a:t>
            </a:r>
          </a:p>
          <a:p>
            <a:endParaRPr lang="ru-RU" dirty="0" smtClean="0"/>
          </a:p>
          <a:p>
            <a:r>
              <a:rPr lang="ru-RU" dirty="0" smtClean="0"/>
              <a:t>Внеклассное мероприятие «400лет Дома Романовых».10 а класс. Кузнецова Н.В., </a:t>
            </a:r>
            <a:r>
              <a:rPr lang="ru-RU" dirty="0" err="1" smtClean="0"/>
              <a:t>Сыроватко</a:t>
            </a:r>
            <a:r>
              <a:rPr lang="ru-RU" dirty="0" smtClean="0"/>
              <a:t> В.Н.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err="1" smtClean="0"/>
              <a:t>Книжкина</a:t>
            </a:r>
            <a:r>
              <a:rPr lang="ru-RU" dirty="0" smtClean="0"/>
              <a:t> неделя 2013-2014</a:t>
            </a:r>
            <a:br>
              <a:rPr lang="ru-RU" dirty="0" smtClean="0"/>
            </a:br>
            <a:r>
              <a:rPr lang="ru-RU" dirty="0" smtClean="0"/>
              <a:t>План мероприятий.</a:t>
            </a: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550611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гиперссылка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303227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829761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6000" dirty="0" err="1" smtClean="0"/>
              <a:t>Книжкина</a:t>
            </a:r>
            <a:r>
              <a:rPr lang="ru-RU" sz="6000" dirty="0" smtClean="0"/>
              <a:t> неделя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571744"/>
            <a:ext cx="7772400" cy="250033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2012-2013 учебный год</a:t>
            </a:r>
            <a:endParaRPr lang="ru-RU" sz="4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u="sng" dirty="0" smtClean="0"/>
              <a:t>Понедельник</a:t>
            </a:r>
            <a:r>
              <a:rPr lang="ru-RU" dirty="0" smtClean="0"/>
              <a:t>. Праздничное открытие недели.5а,б.Уч.-Алыкова Л.А., Кузнецова Н.В.</a:t>
            </a:r>
          </a:p>
          <a:p>
            <a:r>
              <a:rPr lang="ru-RU" u="sng" dirty="0" smtClean="0"/>
              <a:t>Вторник</a:t>
            </a:r>
            <a:r>
              <a:rPr lang="ru-RU" dirty="0" smtClean="0"/>
              <a:t>. Читательская конференция по книге Б.Полевого «Повесть о настоящем человеке».6-е классы. Учитель- Рябошапка О.Б. </a:t>
            </a:r>
          </a:p>
          <a:p>
            <a:r>
              <a:rPr lang="ru-RU" u="sng" dirty="0" smtClean="0"/>
              <a:t>Среда</a:t>
            </a:r>
            <a:r>
              <a:rPr lang="ru-RU" dirty="0" smtClean="0"/>
              <a:t>. Викторина «Мир сказок Шарля Перро» 5-е классы. </a:t>
            </a:r>
            <a:r>
              <a:rPr lang="ru-RU" dirty="0" err="1" smtClean="0"/>
              <a:t>Уч.-Кузнецова</a:t>
            </a:r>
            <a:r>
              <a:rPr lang="ru-RU" dirty="0" smtClean="0"/>
              <a:t> Н.В., </a:t>
            </a:r>
            <a:r>
              <a:rPr lang="ru-RU" dirty="0" err="1" smtClean="0"/>
              <a:t>Алыкова</a:t>
            </a:r>
            <a:r>
              <a:rPr lang="ru-RU" dirty="0" smtClean="0"/>
              <a:t> Л.А.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err="1" smtClean="0"/>
              <a:t>Книжкина</a:t>
            </a:r>
            <a:r>
              <a:rPr lang="ru-RU" dirty="0" smtClean="0"/>
              <a:t> неделя 2012-2013</a:t>
            </a:r>
            <a:br>
              <a:rPr lang="ru-RU" dirty="0" smtClean="0"/>
            </a:br>
            <a:r>
              <a:rPr lang="ru-RU" dirty="0" smtClean="0"/>
              <a:t>План мероприятий.</a:t>
            </a: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u="sng" dirty="0" smtClean="0"/>
              <a:t>Среда </a:t>
            </a:r>
          </a:p>
          <a:p>
            <a:pPr>
              <a:buNone/>
            </a:pPr>
            <a:r>
              <a:rPr lang="ru-RU" dirty="0" smtClean="0"/>
              <a:t>«Душа в заветной лире». Литературный салон, посвященный творчеству В.Жуковского.8В класс. </a:t>
            </a:r>
            <a:r>
              <a:rPr lang="ru-RU" dirty="0" err="1" smtClean="0"/>
              <a:t>Уч.-Алыкова</a:t>
            </a:r>
            <a:r>
              <a:rPr lang="ru-RU" dirty="0" smtClean="0"/>
              <a:t> Л.А.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u="sng" dirty="0" smtClean="0"/>
              <a:t>Четверг</a:t>
            </a:r>
            <a:r>
              <a:rPr lang="ru-RU" dirty="0" smtClean="0"/>
              <a:t>.  </a:t>
            </a:r>
          </a:p>
          <a:p>
            <a:pPr>
              <a:buNone/>
            </a:pPr>
            <a:r>
              <a:rPr lang="ru-RU" dirty="0" smtClean="0"/>
              <a:t>В мастерской писателя. «По ту сторону слова» (по повести М.Горького «Детство») 7-е классы. </a:t>
            </a:r>
            <a:r>
              <a:rPr lang="ru-RU" dirty="0" err="1" smtClean="0"/>
              <a:t>Уч.-Кузнецова</a:t>
            </a:r>
            <a:r>
              <a:rPr lang="ru-RU" dirty="0" smtClean="0"/>
              <a:t> Н.В., </a:t>
            </a:r>
            <a:r>
              <a:rPr lang="ru-RU" dirty="0" err="1" smtClean="0"/>
              <a:t>Букреева</a:t>
            </a:r>
            <a:r>
              <a:rPr lang="ru-RU" dirty="0" smtClean="0"/>
              <a:t> Н.Н.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err="1" smtClean="0"/>
              <a:t>Книжкина</a:t>
            </a:r>
            <a:r>
              <a:rPr lang="ru-RU" dirty="0" smtClean="0"/>
              <a:t> неделя 2012-2013</a:t>
            </a:r>
            <a:br>
              <a:rPr lang="ru-RU" dirty="0" smtClean="0"/>
            </a:br>
            <a:r>
              <a:rPr lang="ru-RU" dirty="0" smtClean="0"/>
              <a:t>План мероприятий.</a:t>
            </a:r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u="sng" dirty="0" smtClean="0"/>
              <a:t>Пятница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«Тихая моя родина».Литературно-музыкальная композиция.9-е классы. </a:t>
            </a:r>
            <a:r>
              <a:rPr lang="ru-RU" dirty="0" err="1" smtClean="0"/>
              <a:t>Уч.-Кузнецова</a:t>
            </a:r>
            <a:r>
              <a:rPr lang="ru-RU" dirty="0" smtClean="0"/>
              <a:t> Н.В., </a:t>
            </a:r>
            <a:r>
              <a:rPr lang="ru-RU" dirty="0" err="1" smtClean="0"/>
              <a:t>Букреева</a:t>
            </a:r>
            <a:r>
              <a:rPr lang="ru-RU" dirty="0" smtClean="0"/>
              <a:t> Н.Н.</a:t>
            </a:r>
          </a:p>
          <a:p>
            <a:r>
              <a:rPr lang="ru-RU" dirty="0" smtClean="0"/>
              <a:t> Викторина «История слова». 8-е классы. </a:t>
            </a:r>
            <a:r>
              <a:rPr lang="ru-RU" dirty="0" err="1" smtClean="0"/>
              <a:t>Уч</a:t>
            </a:r>
            <a:r>
              <a:rPr lang="ru-RU" dirty="0" smtClean="0"/>
              <a:t>.- </a:t>
            </a:r>
            <a:r>
              <a:rPr lang="ru-RU" dirty="0" err="1" smtClean="0"/>
              <a:t>Аракелова</a:t>
            </a:r>
            <a:r>
              <a:rPr lang="ru-RU" dirty="0" smtClean="0"/>
              <a:t> Р.М., </a:t>
            </a:r>
            <a:r>
              <a:rPr lang="ru-RU" dirty="0" err="1" smtClean="0"/>
              <a:t>Алыкова</a:t>
            </a:r>
            <a:r>
              <a:rPr lang="ru-RU" dirty="0" smtClean="0"/>
              <a:t> Л.А.</a:t>
            </a:r>
          </a:p>
          <a:p>
            <a:r>
              <a:rPr lang="ru-RU" dirty="0" smtClean="0"/>
              <a:t>Читательская конференция по роману В.Астафьева «Царь-рыба».10а,б классы. </a:t>
            </a:r>
            <a:r>
              <a:rPr lang="ru-RU" dirty="0" err="1" smtClean="0"/>
              <a:t>Уч.-Аракелова</a:t>
            </a:r>
            <a:r>
              <a:rPr lang="ru-RU" dirty="0" smtClean="0"/>
              <a:t> Р.М., Рябошапка О.Б.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err="1" smtClean="0"/>
              <a:t>Книжкина</a:t>
            </a:r>
            <a:r>
              <a:rPr lang="ru-RU" dirty="0" smtClean="0"/>
              <a:t> неделя 2012-2013</a:t>
            </a:r>
            <a:br>
              <a:rPr lang="ru-RU" dirty="0" smtClean="0"/>
            </a:br>
            <a:r>
              <a:rPr lang="ru-RU" dirty="0" smtClean="0"/>
              <a:t>План мероприятий.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Documents and Settings\User\Рабочий стол\книжкина неделя\P11509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00174"/>
            <a:ext cx="7572428" cy="50006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Праздничное открытие недели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Documents and Settings\User\Рабочий стол\книжкина неделя\P116006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429124" y="1428736"/>
            <a:ext cx="4430284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07159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700" dirty="0" smtClean="0"/>
              <a:t>Читательская конференция по книге Б.Полевого «Повесть о настоящем человеке».6-е классы. Учитель Рябошапка О.Б.</a:t>
            </a:r>
            <a:endParaRPr lang="ru-RU" dirty="0"/>
          </a:p>
        </p:txBody>
      </p:sp>
      <p:pic>
        <p:nvPicPr>
          <p:cNvPr id="1027" name="Picture 3" descr="F:\Documents and Settings\User\Рабочий стол\книжкина неделя\P11600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143116"/>
            <a:ext cx="4000528" cy="38576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905</TotalTime>
  <Words>464</Words>
  <Application>Microsoft Office PowerPoint</Application>
  <PresentationFormat>Экран (4:3)</PresentationFormat>
  <Paragraphs>57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название</vt:lpstr>
      <vt:lpstr>видео</vt:lpstr>
      <vt:lpstr>гиперссылка</vt:lpstr>
      <vt:lpstr>Книжкина неделя</vt:lpstr>
      <vt:lpstr>Книжкина неделя 2012-2013 План мероприятий.</vt:lpstr>
      <vt:lpstr>Книжкина неделя 2012-2013 План мероприятий.</vt:lpstr>
      <vt:lpstr>Книжкина неделя 2012-2013 План мероприятий.</vt:lpstr>
      <vt:lpstr>Праздничное открытие недели</vt:lpstr>
      <vt:lpstr>Читательская конференция по книге Б.Полевого «Повесть о настоящем человеке».6-е классы. Учитель Рябошапка О.Б.</vt:lpstr>
      <vt:lpstr>«Мир сказок Шарля Перро»5-е классы.</vt:lpstr>
      <vt:lpstr>Викторина «История слова»                                    8 классы.        </vt:lpstr>
      <vt:lpstr>«Душа в заветной лире». Литературный салон, посвященный творчеству В.Жуковского</vt:lpstr>
      <vt:lpstr>В мастерской писателя. «По ту сторону слова»  (по повести М.Горького «Детство») 7-е классы. (Кузнецова Н.В., Букреева  Н.Н.)</vt:lpstr>
      <vt:lpstr>«Тихая моя родина». Литературно-музыкальная композиция.  9-е классы</vt:lpstr>
      <vt:lpstr>Книжкина неделя 2013-2014. План мероприятий.</vt:lpstr>
      <vt:lpstr>Книжкина неделя 2013-2014 План мероприятий.</vt:lpstr>
      <vt:lpstr>Книжкина неделя 2013-2014 План мероприятий.</vt:lpstr>
      <vt:lpstr>Книжкина неделя 2013-2014 План мероприятий.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Книжкина неделя.</dc:title>
  <dc:creator>Админ</dc:creator>
  <cp:lastModifiedBy>User</cp:lastModifiedBy>
  <cp:revision>98</cp:revision>
  <dcterms:created xsi:type="dcterms:W3CDTF">2014-03-06T03:49:22Z</dcterms:created>
  <dcterms:modified xsi:type="dcterms:W3CDTF">2014-03-11T09:46:42Z</dcterms:modified>
</cp:coreProperties>
</file>