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14" y="14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BCCDB-F757-4CD6-94C0-78C37FD93BFF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2E33D-C54B-4EBE-A1B6-5D6536307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D1C5-7B3E-49CD-AB62-9D7C7F4435A9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51AB5-7747-4CDF-BF48-3F88F8419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E6A00-C1D1-4EB8-A90A-6B70E13FE7B6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5293C-1E31-478A-B6C4-6A88BA54F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F6FD7-4477-4A62-B794-EEE5066A7CA7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7A07-AB33-402D-9D37-9C83A4721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9D557-2ABD-4C80-BE7F-AF5D94FC4535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265F8-AEB1-434E-AB53-5CD11C45E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4A1B9-6247-46C1-B4DB-FD9DFD72481E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4F80D-8E00-4E1C-8C64-A660C268B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D6FE-8881-49FD-99F3-E1C6E685E2D8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A4B2C-C043-4F50-869B-A8442EFC2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93BA3-376D-421B-9882-C41EAA0DF4D7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4E3B5-7A56-4FB4-B6E3-5531111C9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086BC-FC19-4E7D-8EBE-4F25A2198414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24415-BC48-4A0D-8DAE-70C495CD0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23E1F-EB4D-4DBA-A4F5-B1D5C491BB48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62C37-433A-4CD1-8297-BA93FB6D9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ACA85-9D55-4464-BDC0-01A544B65860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B1DA-436F-4AF9-A9C6-A242D59A2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BE3CC5-AB95-4D23-BF53-896A9AF40F7E}" type="datetimeFigureOut">
              <a:rPr lang="ru-RU"/>
              <a:pPr>
                <a:defRPr/>
              </a:pPr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F51C42-7C46-42C8-A309-0644082D4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51275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BFBFBF"/>
                </a:solidFill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pic>
        <p:nvPicPr>
          <p:cNvPr id="1033" name="Picture 16" descr="http://img213.imageshack.us/img213/7910/05665cbdda8dd9m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07950" y="0"/>
            <a:ext cx="244792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6" descr="http://img213.imageshack.us/img213/7910/05665cbdda8dd9m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804025" y="0"/>
            <a:ext cx="244792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6" descr="http://img213.imageshack.us/img213/7910/05665cbdda8dd9m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04025" y="4459288"/>
            <a:ext cx="2447925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6" descr="http://img213.imageshack.us/img213/7910/05665cbdda8dd9m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107950" y="4459288"/>
            <a:ext cx="2447925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343" y="693597"/>
            <a:ext cx="2146907" cy="129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903489" y="250884"/>
            <a:ext cx="55787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Кружок «Юный информатик»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460375" y="694946"/>
            <a:ext cx="295275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МБОУ «</a:t>
            </a:r>
            <a:r>
              <a:rPr lang="ru-RU" sz="1200" b="1" i="1" dirty="0" err="1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Бюргановская</a:t>
            </a: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СОШ </a:t>
            </a:r>
            <a:r>
              <a:rPr lang="ru-RU" sz="1200" b="1" i="1" dirty="0" err="1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Буинского</a:t>
            </a: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муниципального района РТ»</a:t>
            </a:r>
            <a:endParaRPr lang="ru-RU" sz="1200" b="1" i="1" dirty="0">
              <a:solidFill>
                <a:srgbClr val="002E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1200" b="1" i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Телефон/факс (</a:t>
            </a: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8-8437) 44-93-49</a:t>
            </a:r>
            <a:endParaRPr lang="ru-RU" sz="1200" b="1" i="1" dirty="0">
              <a:solidFill>
                <a:srgbClr val="002E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1200" b="1" i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Электронный адрес: </a:t>
            </a:r>
            <a:r>
              <a:rPr lang="en-US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sch662</a:t>
            </a: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@mail.ru</a:t>
            </a:r>
            <a:endParaRPr lang="ru-RU" sz="1200" b="1" i="1" dirty="0">
              <a:solidFill>
                <a:srgbClr val="002E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Руководитель </a:t>
            </a:r>
            <a:r>
              <a:rPr lang="ru-RU" sz="1200" b="1" i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кружка </a:t>
            </a:r>
            <a:r>
              <a:rPr lang="ru-RU" sz="1200" b="1" i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– </a:t>
            </a:r>
          </a:p>
          <a:p>
            <a:pPr algn="ctr">
              <a:defRPr/>
            </a:pPr>
            <a:r>
              <a:rPr lang="ru-RU" sz="12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Дяминова</a:t>
            </a: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Ландыш </a:t>
            </a:r>
            <a:r>
              <a:rPr lang="ru-RU" sz="12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Азатовна</a:t>
            </a: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учитель математики </a:t>
            </a:r>
            <a:endParaRPr lang="ru-RU" sz="1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 квалификационной категории</a:t>
            </a:r>
          </a:p>
        </p:txBody>
      </p:sp>
      <p:sp>
        <p:nvSpPr>
          <p:cNvPr id="3" name="AutoShape 4" descr="http://files.web2edu.ru/2d428852-1621-45d6-8981-a560fdb710a8/506a4066-ef7c-4990-a366-e5df4bd63e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81600" y="693597"/>
            <a:ext cx="31732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курса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Развитие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интеллектуальных способностей и познавательных </a:t>
            </a:r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интересов, формирование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интереса к творческому применению информационных технологий, к профессиям связанным с мультипликацией, </a:t>
            </a:r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дизайном. </a:t>
            </a:r>
            <a:endParaRPr lang="ru-RU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991" y="2379083"/>
            <a:ext cx="2383434" cy="1787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231" y="2348461"/>
            <a:ext cx="2347035" cy="1760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10" y="2400628"/>
            <a:ext cx="2757815" cy="1766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00" y="4438414"/>
            <a:ext cx="2612633" cy="14696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91" y="4469729"/>
            <a:ext cx="2607197" cy="1466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741" y="4473410"/>
            <a:ext cx="2488203" cy="1399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176" y="2420888"/>
            <a:ext cx="1939146" cy="145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387783" y="694946"/>
            <a:ext cx="295275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девиз 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Мы- отважные ребята.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себя мы постоим.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Все мы знаем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все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мы видим,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Слабых тоже защитим!</a:t>
            </a:r>
          </a:p>
          <a:p>
            <a:pPr algn="ctr">
              <a:defRPr/>
            </a:pPr>
            <a:endParaRPr lang="ru-RU" sz="1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AutoShape 4" descr="http://files.web2edu.ru/2d428852-1621-45d6-8981-a560fdb710a8/506a4066-ef7c-4990-a366-e5df4bd63e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80701" y="864223"/>
            <a:ext cx="32242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руководитель:</a:t>
            </a:r>
          </a:p>
          <a:p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Дяминова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Ландыш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Азатовна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33280"/>
            <a:ext cx="42524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Отважные ребята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20514" y="614427"/>
            <a:ext cx="250177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класса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Афанасьев Сергей	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Бутылкин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Владислав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Гафурова Алсу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Карамзин Семен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Малышев Вадим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Никитина Анна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Плешкова Наталья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Саксонова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Ксения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Сидорова Регина</a:t>
            </a: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Хакимова </a:t>
            </a:r>
            <a:r>
              <a:rPr lang="ru-RU" sz="11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Диляра</a:t>
            </a:r>
            <a:endParaRPr lang="ru-RU" sz="11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Харитонова Ольга</a:t>
            </a: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93092"/>
            <a:ext cx="1800051" cy="135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917900"/>
      </p:ext>
    </p:extLst>
  </p:cSld>
  <p:clrMapOvr>
    <a:masterClrMapping/>
  </p:clrMapOvr>
</p:sld>
</file>

<file path=ppt/theme/theme1.xml><?xml version="1.0" encoding="utf-8"?>
<a:theme xmlns:a="http://schemas.openxmlformats.org/drawingml/2006/main" name="Фокина Л. П. Шаблон (фон) презентации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презентации9</Template>
  <TotalTime>313</TotalTime>
  <Words>102</Words>
  <Application>Microsoft Office PowerPoint</Application>
  <PresentationFormat>Экран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Фокина Л. П. Шаблон (фон) презентации9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14</cp:revision>
  <dcterms:created xsi:type="dcterms:W3CDTF">2013-07-10T06:44:58Z</dcterms:created>
  <dcterms:modified xsi:type="dcterms:W3CDTF">2016-04-08T08:27:25Z</dcterms:modified>
</cp:coreProperties>
</file>