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8A31-E5BD-4F24-B5EC-13C0B0953A5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EA56D-C232-4F4C-AC49-812F577219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8A31-E5BD-4F24-B5EC-13C0B0953A5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EA56D-C232-4F4C-AC49-812F577219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8A31-E5BD-4F24-B5EC-13C0B0953A5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EA56D-C232-4F4C-AC49-812F577219C4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8A31-E5BD-4F24-B5EC-13C0B0953A5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EA56D-C232-4F4C-AC49-812F577219C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8A31-E5BD-4F24-B5EC-13C0B0953A5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EA56D-C232-4F4C-AC49-812F577219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8A31-E5BD-4F24-B5EC-13C0B0953A5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EA56D-C232-4F4C-AC49-812F577219C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8A31-E5BD-4F24-B5EC-13C0B0953A5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EA56D-C232-4F4C-AC49-812F577219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8A31-E5BD-4F24-B5EC-13C0B0953A5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EA56D-C232-4F4C-AC49-812F577219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8A31-E5BD-4F24-B5EC-13C0B0953A5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EA56D-C232-4F4C-AC49-812F577219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8A31-E5BD-4F24-B5EC-13C0B0953A5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EA56D-C232-4F4C-AC49-812F577219C4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8A31-E5BD-4F24-B5EC-13C0B0953A5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EA56D-C232-4F4C-AC49-812F577219C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FDA8A31-E5BD-4F24-B5EC-13C0B0953A5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4EA56D-C232-4F4C-AC49-812F577219C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Атмосфера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Выполнил:</a:t>
            </a:r>
          </a:p>
          <a:p>
            <a:r>
              <a:rPr lang="ru-RU" sz="2400" dirty="0" err="1" smtClean="0"/>
              <a:t>Хужин</a:t>
            </a:r>
            <a:r>
              <a:rPr lang="ru-RU" sz="2400" dirty="0" smtClean="0"/>
              <a:t> Эрик </a:t>
            </a:r>
          </a:p>
          <a:p>
            <a:r>
              <a:rPr lang="ru-RU" sz="2400" dirty="0" smtClean="0"/>
              <a:t>6 класс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86761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5051" y="8725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74535" y="8725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871135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24938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62786" y="1231175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04858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29487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784978" y="122965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628439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08359" y="158891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268399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974535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339752" y="158891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699792" y="158969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06489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42493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78497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344818" y="194740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699792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059832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424938" y="194740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784978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145018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059832" y="230744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419872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784978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587254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947294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1304875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643692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003732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355051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2698037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058077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ф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3424938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е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3779912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4145018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344818" y="302752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2720080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058077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3424938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4499992" y="339022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4145018" y="3387566"/>
            <a:ext cx="360040" cy="365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3784978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305807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269803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341811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1604319" y="375026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1969447" y="375026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2337997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2720080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3080120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3424938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689727" y="928044"/>
            <a:ext cx="28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</a:t>
            </a:r>
            <a:endParaRPr lang="ru-RU" sz="1000" dirty="0"/>
          </a:p>
        </p:txBody>
      </p:sp>
      <p:sp>
        <p:nvSpPr>
          <p:cNvPr id="65" name="TextBox 64"/>
          <p:cNvSpPr txBox="1"/>
          <p:nvPr/>
        </p:nvSpPr>
        <p:spPr>
          <a:xfrm>
            <a:off x="2108286" y="2009625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4</a:t>
            </a:r>
            <a:endParaRPr lang="ru-RU" sz="1000" dirty="0"/>
          </a:p>
        </p:txBody>
      </p:sp>
      <p:sp>
        <p:nvSpPr>
          <p:cNvPr id="67" name="TextBox 66"/>
          <p:cNvSpPr txBox="1"/>
          <p:nvPr/>
        </p:nvSpPr>
        <p:spPr>
          <a:xfrm>
            <a:off x="2825665" y="236435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5</a:t>
            </a:r>
            <a:endParaRPr lang="ru-RU" sz="1000" dirty="0"/>
          </a:p>
        </p:txBody>
      </p:sp>
      <p:sp>
        <p:nvSpPr>
          <p:cNvPr id="69" name="TextBox 68"/>
          <p:cNvSpPr txBox="1"/>
          <p:nvPr/>
        </p:nvSpPr>
        <p:spPr>
          <a:xfrm>
            <a:off x="2039736" y="1286561"/>
            <a:ext cx="28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2</a:t>
            </a:r>
            <a:endParaRPr lang="ru-RU" sz="1000" dirty="0"/>
          </a:p>
        </p:txBody>
      </p:sp>
      <p:sp>
        <p:nvSpPr>
          <p:cNvPr id="70" name="TextBox 69"/>
          <p:cNvSpPr txBox="1"/>
          <p:nvPr/>
        </p:nvSpPr>
        <p:spPr>
          <a:xfrm>
            <a:off x="587254" y="1604175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3</a:t>
            </a:r>
            <a:endParaRPr lang="ru-RU" sz="1000" dirty="0"/>
          </a:p>
        </p:txBody>
      </p:sp>
      <p:sp>
        <p:nvSpPr>
          <p:cNvPr id="71" name="TextBox 70"/>
          <p:cNvSpPr txBox="1"/>
          <p:nvPr/>
        </p:nvSpPr>
        <p:spPr>
          <a:xfrm>
            <a:off x="323528" y="2724396"/>
            <a:ext cx="263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6</a:t>
            </a:r>
            <a:endParaRPr lang="ru-RU" sz="1000" dirty="0"/>
          </a:p>
        </p:txBody>
      </p:sp>
      <p:sp>
        <p:nvSpPr>
          <p:cNvPr id="72" name="TextBox 71"/>
          <p:cNvSpPr txBox="1"/>
          <p:nvPr/>
        </p:nvSpPr>
        <p:spPr>
          <a:xfrm>
            <a:off x="2066293" y="3130148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7</a:t>
            </a:r>
            <a:endParaRPr lang="ru-RU" sz="1000" dirty="0"/>
          </a:p>
        </p:txBody>
      </p:sp>
      <p:sp>
        <p:nvSpPr>
          <p:cNvPr id="73" name="TextBox 72"/>
          <p:cNvSpPr txBox="1"/>
          <p:nvPr/>
        </p:nvSpPr>
        <p:spPr>
          <a:xfrm>
            <a:off x="2445061" y="3456750"/>
            <a:ext cx="1800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8</a:t>
            </a:r>
            <a:endParaRPr lang="ru-RU" sz="1000" dirty="0"/>
          </a:p>
        </p:txBody>
      </p:sp>
      <p:sp>
        <p:nvSpPr>
          <p:cNvPr id="74" name="TextBox 73"/>
          <p:cNvSpPr txBox="1"/>
          <p:nvPr/>
        </p:nvSpPr>
        <p:spPr>
          <a:xfrm>
            <a:off x="1376647" y="3809825"/>
            <a:ext cx="216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9</a:t>
            </a:r>
            <a:endParaRPr lang="ru-RU" sz="1000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4145018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3064898" y="86961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" name="Овал 1"/>
          <p:cNvSpPr/>
          <p:nvPr/>
        </p:nvSpPr>
        <p:spPr>
          <a:xfrm>
            <a:off x="5292080" y="1532782"/>
            <a:ext cx="3600400" cy="24001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 Совокупность характерных для данной местности и повторяющихся из года в год определенных типов погод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7064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5051" y="8725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74535" y="8725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871135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24938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064898" y="1231175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704858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329487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784978" y="122965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28439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908359" y="158891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268399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974535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339752" y="158891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699792" y="158969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06489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42493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78497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344818" y="194740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699792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059832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424938" y="194740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784978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145018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059832" y="230744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419872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3784978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87254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947294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1304875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1643692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003732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355051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2698037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058077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424938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779912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145018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344818" y="302752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2720080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058077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3424938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499992" y="339022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145018" y="3387566"/>
            <a:ext cx="360040" cy="365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3784978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05807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269803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41811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1604319" y="375026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1969447" y="375026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2337997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2720080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3080120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424938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1689727" y="928044"/>
            <a:ext cx="28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</a:t>
            </a:r>
            <a:endParaRPr lang="ru-RU" sz="1000" dirty="0"/>
          </a:p>
        </p:txBody>
      </p:sp>
      <p:sp>
        <p:nvSpPr>
          <p:cNvPr id="65" name="TextBox 64"/>
          <p:cNvSpPr txBox="1"/>
          <p:nvPr/>
        </p:nvSpPr>
        <p:spPr>
          <a:xfrm>
            <a:off x="2108286" y="2009625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4</a:t>
            </a:r>
            <a:endParaRPr lang="ru-RU" sz="1000" dirty="0"/>
          </a:p>
        </p:txBody>
      </p:sp>
      <p:sp>
        <p:nvSpPr>
          <p:cNvPr id="67" name="TextBox 66"/>
          <p:cNvSpPr txBox="1"/>
          <p:nvPr/>
        </p:nvSpPr>
        <p:spPr>
          <a:xfrm>
            <a:off x="2825665" y="236435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5</a:t>
            </a:r>
            <a:endParaRPr lang="ru-RU" sz="1000" dirty="0"/>
          </a:p>
        </p:txBody>
      </p:sp>
      <p:sp>
        <p:nvSpPr>
          <p:cNvPr id="69" name="TextBox 68"/>
          <p:cNvSpPr txBox="1"/>
          <p:nvPr/>
        </p:nvSpPr>
        <p:spPr>
          <a:xfrm>
            <a:off x="2039736" y="1286561"/>
            <a:ext cx="28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2</a:t>
            </a:r>
            <a:endParaRPr lang="ru-RU" sz="1000" dirty="0"/>
          </a:p>
        </p:txBody>
      </p:sp>
      <p:sp>
        <p:nvSpPr>
          <p:cNvPr id="70" name="TextBox 69"/>
          <p:cNvSpPr txBox="1"/>
          <p:nvPr/>
        </p:nvSpPr>
        <p:spPr>
          <a:xfrm>
            <a:off x="587254" y="1604175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3</a:t>
            </a:r>
            <a:endParaRPr lang="ru-RU" sz="1000" dirty="0"/>
          </a:p>
        </p:txBody>
      </p:sp>
      <p:sp>
        <p:nvSpPr>
          <p:cNvPr id="71" name="TextBox 70"/>
          <p:cNvSpPr txBox="1"/>
          <p:nvPr/>
        </p:nvSpPr>
        <p:spPr>
          <a:xfrm>
            <a:off x="323528" y="2724396"/>
            <a:ext cx="263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6</a:t>
            </a:r>
            <a:endParaRPr lang="ru-RU" sz="1000" dirty="0"/>
          </a:p>
        </p:txBody>
      </p:sp>
      <p:sp>
        <p:nvSpPr>
          <p:cNvPr id="72" name="TextBox 71"/>
          <p:cNvSpPr txBox="1"/>
          <p:nvPr/>
        </p:nvSpPr>
        <p:spPr>
          <a:xfrm>
            <a:off x="2066293" y="3130148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7</a:t>
            </a:r>
            <a:endParaRPr lang="ru-RU" sz="1000" dirty="0"/>
          </a:p>
        </p:txBody>
      </p:sp>
      <p:sp>
        <p:nvSpPr>
          <p:cNvPr id="73" name="TextBox 72"/>
          <p:cNvSpPr txBox="1"/>
          <p:nvPr/>
        </p:nvSpPr>
        <p:spPr>
          <a:xfrm>
            <a:off x="2445061" y="3456750"/>
            <a:ext cx="1800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8</a:t>
            </a:r>
            <a:endParaRPr lang="ru-RU" sz="1000" dirty="0"/>
          </a:p>
        </p:txBody>
      </p:sp>
      <p:sp>
        <p:nvSpPr>
          <p:cNvPr id="74" name="TextBox 73"/>
          <p:cNvSpPr txBox="1"/>
          <p:nvPr/>
        </p:nvSpPr>
        <p:spPr>
          <a:xfrm>
            <a:off x="1376647" y="3809825"/>
            <a:ext cx="216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9</a:t>
            </a:r>
            <a:endParaRPr lang="ru-RU" sz="1000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4145018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3064898" y="86961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" name="Овал 1"/>
          <p:cNvSpPr/>
          <p:nvPr/>
        </p:nvSpPr>
        <p:spPr>
          <a:xfrm>
            <a:off x="5292080" y="1532782"/>
            <a:ext cx="3600400" cy="24001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1. Вид осадков, образовавшийся в результате охлаждения воздуха у поверхности земли.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0655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5051" y="8725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74535" y="8725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871135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24938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62786" y="1231175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04858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29487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784978" y="122965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628439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908359" y="158891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268399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974535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339752" y="158891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699792" y="158969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06489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42493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78497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344818" y="194740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699792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059832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424938" y="194740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784978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145018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059832" y="230744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419872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3784978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87254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947294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1304875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1643692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003732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355051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2698037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058077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424938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779912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145018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344818" y="302752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2720080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058077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3424938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499992" y="339022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145018" y="3387566"/>
            <a:ext cx="360040" cy="365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3784978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05807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269803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41811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1604319" y="375026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1969447" y="375026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2337997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2720080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3080120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424938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1689727" y="928044"/>
            <a:ext cx="28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</a:t>
            </a:r>
            <a:endParaRPr lang="ru-RU" sz="1000" dirty="0"/>
          </a:p>
        </p:txBody>
      </p:sp>
      <p:sp>
        <p:nvSpPr>
          <p:cNvPr id="65" name="TextBox 64"/>
          <p:cNvSpPr txBox="1"/>
          <p:nvPr/>
        </p:nvSpPr>
        <p:spPr>
          <a:xfrm>
            <a:off x="2108286" y="2009625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4</a:t>
            </a:r>
            <a:endParaRPr lang="ru-RU" sz="1000" dirty="0"/>
          </a:p>
        </p:txBody>
      </p:sp>
      <p:sp>
        <p:nvSpPr>
          <p:cNvPr id="67" name="TextBox 66"/>
          <p:cNvSpPr txBox="1"/>
          <p:nvPr/>
        </p:nvSpPr>
        <p:spPr>
          <a:xfrm>
            <a:off x="2825665" y="236435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5</a:t>
            </a:r>
            <a:endParaRPr lang="ru-RU" sz="1000" dirty="0"/>
          </a:p>
        </p:txBody>
      </p:sp>
      <p:sp>
        <p:nvSpPr>
          <p:cNvPr id="69" name="TextBox 68"/>
          <p:cNvSpPr txBox="1"/>
          <p:nvPr/>
        </p:nvSpPr>
        <p:spPr>
          <a:xfrm>
            <a:off x="2039736" y="1286561"/>
            <a:ext cx="28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2</a:t>
            </a:r>
            <a:endParaRPr lang="ru-RU" sz="1000" dirty="0"/>
          </a:p>
        </p:txBody>
      </p:sp>
      <p:sp>
        <p:nvSpPr>
          <p:cNvPr id="70" name="TextBox 69"/>
          <p:cNvSpPr txBox="1"/>
          <p:nvPr/>
        </p:nvSpPr>
        <p:spPr>
          <a:xfrm>
            <a:off x="587254" y="1604175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3</a:t>
            </a:r>
            <a:endParaRPr lang="ru-RU" sz="1000" dirty="0"/>
          </a:p>
        </p:txBody>
      </p:sp>
      <p:sp>
        <p:nvSpPr>
          <p:cNvPr id="71" name="TextBox 70"/>
          <p:cNvSpPr txBox="1"/>
          <p:nvPr/>
        </p:nvSpPr>
        <p:spPr>
          <a:xfrm>
            <a:off x="323528" y="2724396"/>
            <a:ext cx="263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6</a:t>
            </a:r>
            <a:endParaRPr lang="ru-RU" sz="1000" dirty="0"/>
          </a:p>
        </p:txBody>
      </p:sp>
      <p:sp>
        <p:nvSpPr>
          <p:cNvPr id="72" name="TextBox 71"/>
          <p:cNvSpPr txBox="1"/>
          <p:nvPr/>
        </p:nvSpPr>
        <p:spPr>
          <a:xfrm>
            <a:off x="2066293" y="3130148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7</a:t>
            </a:r>
            <a:endParaRPr lang="ru-RU" sz="1000" dirty="0"/>
          </a:p>
        </p:txBody>
      </p:sp>
      <p:sp>
        <p:nvSpPr>
          <p:cNvPr id="73" name="TextBox 72"/>
          <p:cNvSpPr txBox="1"/>
          <p:nvPr/>
        </p:nvSpPr>
        <p:spPr>
          <a:xfrm>
            <a:off x="2445061" y="3456750"/>
            <a:ext cx="1800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8</a:t>
            </a:r>
            <a:endParaRPr lang="ru-RU" sz="1000" dirty="0"/>
          </a:p>
        </p:txBody>
      </p:sp>
      <p:sp>
        <p:nvSpPr>
          <p:cNvPr id="74" name="TextBox 73"/>
          <p:cNvSpPr txBox="1"/>
          <p:nvPr/>
        </p:nvSpPr>
        <p:spPr>
          <a:xfrm>
            <a:off x="1376647" y="3809825"/>
            <a:ext cx="216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9</a:t>
            </a:r>
            <a:endParaRPr lang="ru-RU" sz="1000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4145018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3064898" y="86961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" name="Овал 1"/>
          <p:cNvSpPr/>
          <p:nvPr/>
        </p:nvSpPr>
        <p:spPr>
          <a:xfrm>
            <a:off x="5292080" y="1532782"/>
            <a:ext cx="3600400" cy="24001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2. Перемещение воздушных масс в горизонтальном направлении из области высокого давления в область низкого давления.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052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5051" y="8725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74535" y="8725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871135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24938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62786" y="1231175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04858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29487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784978" y="122965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628439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08359" y="158891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268399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974535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339752" y="158891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699792" y="158969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06489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42493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78497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344818" y="194740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699792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059832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424938" y="194740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784978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145018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059832" y="230744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419872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3784978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87254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947294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1304875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1643692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003732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355051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2698037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058077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424938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779912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145018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344818" y="302752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2720080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058077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3424938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499992" y="339022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145018" y="3387566"/>
            <a:ext cx="360040" cy="365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3784978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05807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269803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41811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1604319" y="375026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1969447" y="375026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2337997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2720080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3080120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424938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1689727" y="928044"/>
            <a:ext cx="28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</a:t>
            </a:r>
            <a:endParaRPr lang="ru-RU" sz="1000" dirty="0"/>
          </a:p>
        </p:txBody>
      </p:sp>
      <p:sp>
        <p:nvSpPr>
          <p:cNvPr id="65" name="TextBox 64"/>
          <p:cNvSpPr txBox="1"/>
          <p:nvPr/>
        </p:nvSpPr>
        <p:spPr>
          <a:xfrm>
            <a:off x="2108286" y="2009625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4</a:t>
            </a:r>
            <a:endParaRPr lang="ru-RU" sz="1000" dirty="0"/>
          </a:p>
        </p:txBody>
      </p:sp>
      <p:sp>
        <p:nvSpPr>
          <p:cNvPr id="67" name="TextBox 66"/>
          <p:cNvSpPr txBox="1"/>
          <p:nvPr/>
        </p:nvSpPr>
        <p:spPr>
          <a:xfrm>
            <a:off x="2825665" y="236435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5</a:t>
            </a:r>
            <a:endParaRPr lang="ru-RU" sz="1000" dirty="0"/>
          </a:p>
        </p:txBody>
      </p:sp>
      <p:sp>
        <p:nvSpPr>
          <p:cNvPr id="69" name="TextBox 68"/>
          <p:cNvSpPr txBox="1"/>
          <p:nvPr/>
        </p:nvSpPr>
        <p:spPr>
          <a:xfrm>
            <a:off x="2039736" y="1286561"/>
            <a:ext cx="28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2</a:t>
            </a:r>
            <a:endParaRPr lang="ru-RU" sz="1000" dirty="0"/>
          </a:p>
        </p:txBody>
      </p:sp>
      <p:sp>
        <p:nvSpPr>
          <p:cNvPr id="70" name="TextBox 69"/>
          <p:cNvSpPr txBox="1"/>
          <p:nvPr/>
        </p:nvSpPr>
        <p:spPr>
          <a:xfrm>
            <a:off x="587254" y="1604175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3</a:t>
            </a:r>
            <a:endParaRPr lang="ru-RU" sz="1000" dirty="0"/>
          </a:p>
        </p:txBody>
      </p:sp>
      <p:sp>
        <p:nvSpPr>
          <p:cNvPr id="71" name="TextBox 70"/>
          <p:cNvSpPr txBox="1"/>
          <p:nvPr/>
        </p:nvSpPr>
        <p:spPr>
          <a:xfrm>
            <a:off x="323528" y="2724396"/>
            <a:ext cx="263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6</a:t>
            </a:r>
            <a:endParaRPr lang="ru-RU" sz="1000" dirty="0"/>
          </a:p>
        </p:txBody>
      </p:sp>
      <p:sp>
        <p:nvSpPr>
          <p:cNvPr id="72" name="TextBox 71"/>
          <p:cNvSpPr txBox="1"/>
          <p:nvPr/>
        </p:nvSpPr>
        <p:spPr>
          <a:xfrm>
            <a:off x="2066293" y="3130148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7</a:t>
            </a:r>
            <a:endParaRPr lang="ru-RU" sz="1000" dirty="0"/>
          </a:p>
        </p:txBody>
      </p:sp>
      <p:sp>
        <p:nvSpPr>
          <p:cNvPr id="73" name="TextBox 72"/>
          <p:cNvSpPr txBox="1"/>
          <p:nvPr/>
        </p:nvSpPr>
        <p:spPr>
          <a:xfrm>
            <a:off x="2445061" y="3456750"/>
            <a:ext cx="1800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8</a:t>
            </a:r>
            <a:endParaRPr lang="ru-RU" sz="1000" dirty="0"/>
          </a:p>
        </p:txBody>
      </p:sp>
      <p:sp>
        <p:nvSpPr>
          <p:cNvPr id="74" name="TextBox 73"/>
          <p:cNvSpPr txBox="1"/>
          <p:nvPr/>
        </p:nvSpPr>
        <p:spPr>
          <a:xfrm>
            <a:off x="1376647" y="3809825"/>
            <a:ext cx="216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9</a:t>
            </a:r>
            <a:endParaRPr lang="ru-RU" sz="1000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4145018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3064898" y="86961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" name="Овал 1"/>
          <p:cNvSpPr/>
          <p:nvPr/>
        </p:nvSpPr>
        <p:spPr>
          <a:xfrm>
            <a:off x="5292080" y="1532782"/>
            <a:ext cx="3600400" cy="24001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3. Прибор для измерения количества осадков.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15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5051" y="8725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74535" y="8725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871135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24938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62786" y="1231175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04858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29487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784978" y="122965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628439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08359" y="158891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268399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974535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339752" y="158891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699792" y="158969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06489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42493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78497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344818" y="194740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699792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059832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424938" y="194740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784978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145018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059832" y="230744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419872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3784978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87254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947294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1304875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1643692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003732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355051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2698037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058077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424938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779912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145018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344818" y="302752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2720080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058077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3424938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499992" y="339022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145018" y="3387566"/>
            <a:ext cx="360040" cy="365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3784978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05807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269803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41811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1604319" y="375026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1969447" y="375026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2337997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2720080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3080120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424938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1689727" y="928044"/>
            <a:ext cx="28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</a:t>
            </a:r>
            <a:endParaRPr lang="ru-RU" sz="1000" dirty="0"/>
          </a:p>
        </p:txBody>
      </p:sp>
      <p:sp>
        <p:nvSpPr>
          <p:cNvPr id="65" name="TextBox 64"/>
          <p:cNvSpPr txBox="1"/>
          <p:nvPr/>
        </p:nvSpPr>
        <p:spPr>
          <a:xfrm>
            <a:off x="2108286" y="2009625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4</a:t>
            </a:r>
            <a:endParaRPr lang="ru-RU" sz="1000" dirty="0"/>
          </a:p>
        </p:txBody>
      </p:sp>
      <p:sp>
        <p:nvSpPr>
          <p:cNvPr id="67" name="TextBox 66"/>
          <p:cNvSpPr txBox="1"/>
          <p:nvPr/>
        </p:nvSpPr>
        <p:spPr>
          <a:xfrm>
            <a:off x="2825665" y="236435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5</a:t>
            </a:r>
            <a:endParaRPr lang="ru-RU" sz="1000" dirty="0"/>
          </a:p>
        </p:txBody>
      </p:sp>
      <p:sp>
        <p:nvSpPr>
          <p:cNvPr id="69" name="TextBox 68"/>
          <p:cNvSpPr txBox="1"/>
          <p:nvPr/>
        </p:nvSpPr>
        <p:spPr>
          <a:xfrm>
            <a:off x="2039736" y="1286561"/>
            <a:ext cx="28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2</a:t>
            </a:r>
            <a:endParaRPr lang="ru-RU" sz="1000" dirty="0"/>
          </a:p>
        </p:txBody>
      </p:sp>
      <p:sp>
        <p:nvSpPr>
          <p:cNvPr id="70" name="TextBox 69"/>
          <p:cNvSpPr txBox="1"/>
          <p:nvPr/>
        </p:nvSpPr>
        <p:spPr>
          <a:xfrm>
            <a:off x="587254" y="1604175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3</a:t>
            </a:r>
            <a:endParaRPr lang="ru-RU" sz="1000" dirty="0"/>
          </a:p>
        </p:txBody>
      </p:sp>
      <p:sp>
        <p:nvSpPr>
          <p:cNvPr id="71" name="TextBox 70"/>
          <p:cNvSpPr txBox="1"/>
          <p:nvPr/>
        </p:nvSpPr>
        <p:spPr>
          <a:xfrm>
            <a:off x="323528" y="2724396"/>
            <a:ext cx="263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6</a:t>
            </a:r>
            <a:endParaRPr lang="ru-RU" sz="1000" dirty="0"/>
          </a:p>
        </p:txBody>
      </p:sp>
      <p:sp>
        <p:nvSpPr>
          <p:cNvPr id="72" name="TextBox 71"/>
          <p:cNvSpPr txBox="1"/>
          <p:nvPr/>
        </p:nvSpPr>
        <p:spPr>
          <a:xfrm>
            <a:off x="2066293" y="3130148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7</a:t>
            </a:r>
            <a:endParaRPr lang="ru-RU" sz="1000" dirty="0"/>
          </a:p>
        </p:txBody>
      </p:sp>
      <p:sp>
        <p:nvSpPr>
          <p:cNvPr id="73" name="TextBox 72"/>
          <p:cNvSpPr txBox="1"/>
          <p:nvPr/>
        </p:nvSpPr>
        <p:spPr>
          <a:xfrm>
            <a:off x="2445061" y="3456750"/>
            <a:ext cx="1800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8</a:t>
            </a:r>
            <a:endParaRPr lang="ru-RU" sz="1000" dirty="0"/>
          </a:p>
        </p:txBody>
      </p:sp>
      <p:sp>
        <p:nvSpPr>
          <p:cNvPr id="74" name="TextBox 73"/>
          <p:cNvSpPr txBox="1"/>
          <p:nvPr/>
        </p:nvSpPr>
        <p:spPr>
          <a:xfrm>
            <a:off x="1376647" y="3809825"/>
            <a:ext cx="216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9</a:t>
            </a:r>
            <a:endParaRPr lang="ru-RU" sz="1000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4145018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3064898" y="86961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" name="Овал 1"/>
          <p:cNvSpPr/>
          <p:nvPr/>
        </p:nvSpPr>
        <p:spPr>
          <a:xfrm>
            <a:off x="5292080" y="1532782"/>
            <a:ext cx="3600400" cy="24001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 Состояние </a:t>
            </a:r>
            <a:r>
              <a:rPr lang="ru-RU" dirty="0"/>
              <a:t>а</a:t>
            </a:r>
            <a:r>
              <a:rPr lang="ru-RU" dirty="0" smtClean="0"/>
              <a:t>тмосферы в данном месте в данный период времени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43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5051" y="8725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74535" y="8725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871135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24938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62786" y="1231175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04858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29487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784978" y="122965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628439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08359" y="158891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268399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974535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339752" y="158891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699792" y="158969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06489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42493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78497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344818" y="194740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699792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059832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424938" y="194740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784978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145018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059832" y="230744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419872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784978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587254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947294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1304875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1643692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003732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355051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2698037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058077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424938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779912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145018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344818" y="302752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2720080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058077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3424938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499992" y="339022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145018" y="3387566"/>
            <a:ext cx="360040" cy="365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3784978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05807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269803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41811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1604319" y="375026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1969447" y="375026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2337997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2720080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3080120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424938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1689727" y="928044"/>
            <a:ext cx="28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</a:t>
            </a:r>
            <a:endParaRPr lang="ru-RU" sz="1000" dirty="0"/>
          </a:p>
        </p:txBody>
      </p:sp>
      <p:sp>
        <p:nvSpPr>
          <p:cNvPr id="65" name="TextBox 64"/>
          <p:cNvSpPr txBox="1"/>
          <p:nvPr/>
        </p:nvSpPr>
        <p:spPr>
          <a:xfrm>
            <a:off x="2108286" y="2009625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4</a:t>
            </a:r>
            <a:endParaRPr lang="ru-RU" sz="1000" dirty="0"/>
          </a:p>
        </p:txBody>
      </p:sp>
      <p:sp>
        <p:nvSpPr>
          <p:cNvPr id="67" name="TextBox 66"/>
          <p:cNvSpPr txBox="1"/>
          <p:nvPr/>
        </p:nvSpPr>
        <p:spPr>
          <a:xfrm>
            <a:off x="2825665" y="236435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5</a:t>
            </a:r>
            <a:endParaRPr lang="ru-RU" sz="1000" dirty="0"/>
          </a:p>
        </p:txBody>
      </p:sp>
      <p:sp>
        <p:nvSpPr>
          <p:cNvPr id="69" name="TextBox 68"/>
          <p:cNvSpPr txBox="1"/>
          <p:nvPr/>
        </p:nvSpPr>
        <p:spPr>
          <a:xfrm>
            <a:off x="2039736" y="1286561"/>
            <a:ext cx="28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2</a:t>
            </a:r>
            <a:endParaRPr lang="ru-RU" sz="1000" dirty="0"/>
          </a:p>
        </p:txBody>
      </p:sp>
      <p:sp>
        <p:nvSpPr>
          <p:cNvPr id="70" name="TextBox 69"/>
          <p:cNvSpPr txBox="1"/>
          <p:nvPr/>
        </p:nvSpPr>
        <p:spPr>
          <a:xfrm>
            <a:off x="587254" y="1604175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3</a:t>
            </a:r>
            <a:endParaRPr lang="ru-RU" sz="1000" dirty="0"/>
          </a:p>
        </p:txBody>
      </p:sp>
      <p:sp>
        <p:nvSpPr>
          <p:cNvPr id="71" name="TextBox 70"/>
          <p:cNvSpPr txBox="1"/>
          <p:nvPr/>
        </p:nvSpPr>
        <p:spPr>
          <a:xfrm>
            <a:off x="323528" y="2724396"/>
            <a:ext cx="263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6</a:t>
            </a:r>
            <a:endParaRPr lang="ru-RU" sz="1000" dirty="0"/>
          </a:p>
        </p:txBody>
      </p:sp>
      <p:sp>
        <p:nvSpPr>
          <p:cNvPr id="72" name="TextBox 71"/>
          <p:cNvSpPr txBox="1"/>
          <p:nvPr/>
        </p:nvSpPr>
        <p:spPr>
          <a:xfrm>
            <a:off x="2066293" y="3130148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7</a:t>
            </a:r>
            <a:endParaRPr lang="ru-RU" sz="1000" dirty="0"/>
          </a:p>
        </p:txBody>
      </p:sp>
      <p:sp>
        <p:nvSpPr>
          <p:cNvPr id="73" name="TextBox 72"/>
          <p:cNvSpPr txBox="1"/>
          <p:nvPr/>
        </p:nvSpPr>
        <p:spPr>
          <a:xfrm>
            <a:off x="2445061" y="3456750"/>
            <a:ext cx="1800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8</a:t>
            </a:r>
            <a:endParaRPr lang="ru-RU" sz="1000" dirty="0"/>
          </a:p>
        </p:txBody>
      </p:sp>
      <p:sp>
        <p:nvSpPr>
          <p:cNvPr id="74" name="TextBox 73"/>
          <p:cNvSpPr txBox="1"/>
          <p:nvPr/>
        </p:nvSpPr>
        <p:spPr>
          <a:xfrm>
            <a:off x="1376647" y="3809825"/>
            <a:ext cx="216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9</a:t>
            </a:r>
            <a:endParaRPr lang="ru-RU" sz="1000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4145018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3064898" y="86961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" name="Овал 1"/>
          <p:cNvSpPr/>
          <p:nvPr/>
        </p:nvSpPr>
        <p:spPr>
          <a:xfrm>
            <a:off x="5292080" y="1532782"/>
            <a:ext cx="3600400" cy="24001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5 Один из видов атмосферных осадков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5454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5051" y="8725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74535" y="8725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871135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24938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62786" y="1231175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04858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29487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784978" y="122965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628439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08359" y="158891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268399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974535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339752" y="158891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699792" y="158969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06489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42493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78497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344818" y="194740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699792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059832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424938" y="194740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784978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145018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059832" y="230744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419872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784978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587254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947294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1304875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643692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003732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355051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2698037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058077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ф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3424938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е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3779912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4145018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344818" y="302752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2720080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058077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3424938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499992" y="339022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145018" y="3387566"/>
            <a:ext cx="360040" cy="365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3784978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05807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269803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41811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1604319" y="375026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1969447" y="375026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2337997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2720080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3080120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424938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1689727" y="928044"/>
            <a:ext cx="28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</a:t>
            </a:r>
            <a:endParaRPr lang="ru-RU" sz="1000" dirty="0"/>
          </a:p>
        </p:txBody>
      </p:sp>
      <p:sp>
        <p:nvSpPr>
          <p:cNvPr id="65" name="TextBox 64"/>
          <p:cNvSpPr txBox="1"/>
          <p:nvPr/>
        </p:nvSpPr>
        <p:spPr>
          <a:xfrm>
            <a:off x="2108286" y="2009625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4</a:t>
            </a:r>
            <a:endParaRPr lang="ru-RU" sz="1000" dirty="0"/>
          </a:p>
        </p:txBody>
      </p:sp>
      <p:sp>
        <p:nvSpPr>
          <p:cNvPr id="67" name="TextBox 66"/>
          <p:cNvSpPr txBox="1"/>
          <p:nvPr/>
        </p:nvSpPr>
        <p:spPr>
          <a:xfrm>
            <a:off x="2825665" y="236435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5</a:t>
            </a:r>
            <a:endParaRPr lang="ru-RU" sz="1000" dirty="0"/>
          </a:p>
        </p:txBody>
      </p:sp>
      <p:sp>
        <p:nvSpPr>
          <p:cNvPr id="69" name="TextBox 68"/>
          <p:cNvSpPr txBox="1"/>
          <p:nvPr/>
        </p:nvSpPr>
        <p:spPr>
          <a:xfrm>
            <a:off x="2039736" y="1286561"/>
            <a:ext cx="28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2</a:t>
            </a:r>
            <a:endParaRPr lang="ru-RU" sz="1000" dirty="0"/>
          </a:p>
        </p:txBody>
      </p:sp>
      <p:sp>
        <p:nvSpPr>
          <p:cNvPr id="70" name="TextBox 69"/>
          <p:cNvSpPr txBox="1"/>
          <p:nvPr/>
        </p:nvSpPr>
        <p:spPr>
          <a:xfrm>
            <a:off x="587254" y="1604175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3</a:t>
            </a:r>
            <a:endParaRPr lang="ru-RU" sz="1000" dirty="0"/>
          </a:p>
        </p:txBody>
      </p:sp>
      <p:sp>
        <p:nvSpPr>
          <p:cNvPr id="71" name="TextBox 70"/>
          <p:cNvSpPr txBox="1"/>
          <p:nvPr/>
        </p:nvSpPr>
        <p:spPr>
          <a:xfrm>
            <a:off x="323528" y="2724396"/>
            <a:ext cx="263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6</a:t>
            </a:r>
            <a:endParaRPr lang="ru-RU" sz="1000" dirty="0"/>
          </a:p>
        </p:txBody>
      </p:sp>
      <p:sp>
        <p:nvSpPr>
          <p:cNvPr id="72" name="TextBox 71"/>
          <p:cNvSpPr txBox="1"/>
          <p:nvPr/>
        </p:nvSpPr>
        <p:spPr>
          <a:xfrm>
            <a:off x="2066293" y="3130148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7</a:t>
            </a:r>
            <a:endParaRPr lang="ru-RU" sz="1000" dirty="0"/>
          </a:p>
        </p:txBody>
      </p:sp>
      <p:sp>
        <p:nvSpPr>
          <p:cNvPr id="73" name="TextBox 72"/>
          <p:cNvSpPr txBox="1"/>
          <p:nvPr/>
        </p:nvSpPr>
        <p:spPr>
          <a:xfrm>
            <a:off x="2445061" y="3456750"/>
            <a:ext cx="1800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8</a:t>
            </a:r>
            <a:endParaRPr lang="ru-RU" sz="1000" dirty="0"/>
          </a:p>
        </p:txBody>
      </p:sp>
      <p:sp>
        <p:nvSpPr>
          <p:cNvPr id="74" name="TextBox 73"/>
          <p:cNvSpPr txBox="1"/>
          <p:nvPr/>
        </p:nvSpPr>
        <p:spPr>
          <a:xfrm>
            <a:off x="1376647" y="3809825"/>
            <a:ext cx="216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9</a:t>
            </a:r>
            <a:endParaRPr lang="ru-RU" sz="1000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4145018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3064898" y="86961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" name="Овал 1"/>
          <p:cNvSpPr/>
          <p:nvPr/>
        </p:nvSpPr>
        <p:spPr>
          <a:xfrm>
            <a:off x="5292080" y="1532782"/>
            <a:ext cx="3600400" cy="24001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 Слой воздушной  оболочки</a:t>
            </a:r>
            <a:r>
              <a:rPr lang="en-US" dirty="0" smtClean="0"/>
              <a:t>,</a:t>
            </a:r>
            <a:r>
              <a:rPr lang="ru-RU" dirty="0" smtClean="0"/>
              <a:t> расположенный над тропосферой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3437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5051" y="8725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74535" y="8725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871135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24938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62786" y="1231175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04858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29487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784978" y="122965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628439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08359" y="158891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268399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974535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339752" y="158891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699792" y="158969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06489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42493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78497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344818" y="194740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699792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059832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424938" y="194740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784978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145018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059832" y="230744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419872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784978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587254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947294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1304875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643692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003732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355051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2698037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058077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ф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3424938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е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3779912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4145018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344818" y="302752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2720080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058077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3424938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4499992" y="339022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145018" y="3387566"/>
            <a:ext cx="360040" cy="365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3784978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05807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269803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41811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1604319" y="375026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1969447" y="375026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2337997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2720080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3080120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424938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1689727" y="928044"/>
            <a:ext cx="28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</a:t>
            </a:r>
            <a:endParaRPr lang="ru-RU" sz="1000" dirty="0"/>
          </a:p>
        </p:txBody>
      </p:sp>
      <p:sp>
        <p:nvSpPr>
          <p:cNvPr id="65" name="TextBox 64"/>
          <p:cNvSpPr txBox="1"/>
          <p:nvPr/>
        </p:nvSpPr>
        <p:spPr>
          <a:xfrm>
            <a:off x="2108286" y="2009625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4</a:t>
            </a:r>
            <a:endParaRPr lang="ru-RU" sz="1000" dirty="0"/>
          </a:p>
        </p:txBody>
      </p:sp>
      <p:sp>
        <p:nvSpPr>
          <p:cNvPr id="67" name="TextBox 66"/>
          <p:cNvSpPr txBox="1"/>
          <p:nvPr/>
        </p:nvSpPr>
        <p:spPr>
          <a:xfrm>
            <a:off x="2825665" y="236435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5</a:t>
            </a:r>
            <a:endParaRPr lang="ru-RU" sz="1000" dirty="0"/>
          </a:p>
        </p:txBody>
      </p:sp>
      <p:sp>
        <p:nvSpPr>
          <p:cNvPr id="69" name="TextBox 68"/>
          <p:cNvSpPr txBox="1"/>
          <p:nvPr/>
        </p:nvSpPr>
        <p:spPr>
          <a:xfrm>
            <a:off x="2039736" y="1286561"/>
            <a:ext cx="28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2</a:t>
            </a:r>
            <a:endParaRPr lang="ru-RU" sz="1000" dirty="0"/>
          </a:p>
        </p:txBody>
      </p:sp>
      <p:sp>
        <p:nvSpPr>
          <p:cNvPr id="70" name="TextBox 69"/>
          <p:cNvSpPr txBox="1"/>
          <p:nvPr/>
        </p:nvSpPr>
        <p:spPr>
          <a:xfrm>
            <a:off x="587254" y="1604175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3</a:t>
            </a:r>
            <a:endParaRPr lang="ru-RU" sz="1000" dirty="0"/>
          </a:p>
        </p:txBody>
      </p:sp>
      <p:sp>
        <p:nvSpPr>
          <p:cNvPr id="71" name="TextBox 70"/>
          <p:cNvSpPr txBox="1"/>
          <p:nvPr/>
        </p:nvSpPr>
        <p:spPr>
          <a:xfrm>
            <a:off x="323528" y="2724396"/>
            <a:ext cx="263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6</a:t>
            </a:r>
            <a:endParaRPr lang="ru-RU" sz="1000" dirty="0"/>
          </a:p>
        </p:txBody>
      </p:sp>
      <p:sp>
        <p:nvSpPr>
          <p:cNvPr id="72" name="TextBox 71"/>
          <p:cNvSpPr txBox="1"/>
          <p:nvPr/>
        </p:nvSpPr>
        <p:spPr>
          <a:xfrm>
            <a:off x="2066293" y="3130148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7</a:t>
            </a:r>
            <a:endParaRPr lang="ru-RU" sz="1000" dirty="0"/>
          </a:p>
        </p:txBody>
      </p:sp>
      <p:sp>
        <p:nvSpPr>
          <p:cNvPr id="73" name="TextBox 72"/>
          <p:cNvSpPr txBox="1"/>
          <p:nvPr/>
        </p:nvSpPr>
        <p:spPr>
          <a:xfrm>
            <a:off x="2445061" y="3456750"/>
            <a:ext cx="1800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8</a:t>
            </a:r>
            <a:endParaRPr lang="ru-RU" sz="1000" dirty="0"/>
          </a:p>
        </p:txBody>
      </p:sp>
      <p:sp>
        <p:nvSpPr>
          <p:cNvPr id="74" name="TextBox 73"/>
          <p:cNvSpPr txBox="1"/>
          <p:nvPr/>
        </p:nvSpPr>
        <p:spPr>
          <a:xfrm>
            <a:off x="1376647" y="3809825"/>
            <a:ext cx="216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9</a:t>
            </a:r>
            <a:endParaRPr lang="ru-RU" sz="1000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4145018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3064898" y="86961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" name="Овал 1"/>
          <p:cNvSpPr/>
          <p:nvPr/>
        </p:nvSpPr>
        <p:spPr>
          <a:xfrm>
            <a:off x="5292080" y="1532782"/>
            <a:ext cx="3600400" cy="24001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7 Вид осадков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3957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5051" y="8725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74535" y="8725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871135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24938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62786" y="1231175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04858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29487" y="12326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784978" y="122965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628439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08359" y="158891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268399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974535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339752" y="158891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699792" y="158969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06489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42493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784978" y="15926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344818" y="194740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699792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059832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424938" y="194740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784978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145018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059832" y="230744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419872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784978" y="231275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587254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947294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1304875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643692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003732" y="266748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355051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2698037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058077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ф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3424938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е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3779912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4145018" y="267279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344818" y="3027527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2720080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058077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3424938" y="303283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4499992" y="339022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4145018" y="3387566"/>
            <a:ext cx="360040" cy="365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3784978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305807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269803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3418117" y="339287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1604319" y="375026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1969447" y="375026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2337997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2720080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3080120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424938" y="37529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1689727" y="928044"/>
            <a:ext cx="28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</a:t>
            </a:r>
            <a:endParaRPr lang="ru-RU" sz="1000" dirty="0"/>
          </a:p>
        </p:txBody>
      </p:sp>
      <p:sp>
        <p:nvSpPr>
          <p:cNvPr id="65" name="TextBox 64"/>
          <p:cNvSpPr txBox="1"/>
          <p:nvPr/>
        </p:nvSpPr>
        <p:spPr>
          <a:xfrm>
            <a:off x="2108286" y="2009625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4</a:t>
            </a:r>
            <a:endParaRPr lang="ru-RU" sz="1000" dirty="0"/>
          </a:p>
        </p:txBody>
      </p:sp>
      <p:sp>
        <p:nvSpPr>
          <p:cNvPr id="67" name="TextBox 66"/>
          <p:cNvSpPr txBox="1"/>
          <p:nvPr/>
        </p:nvSpPr>
        <p:spPr>
          <a:xfrm>
            <a:off x="2825665" y="236435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5</a:t>
            </a:r>
            <a:endParaRPr lang="ru-RU" sz="1000" dirty="0"/>
          </a:p>
        </p:txBody>
      </p:sp>
      <p:sp>
        <p:nvSpPr>
          <p:cNvPr id="69" name="TextBox 68"/>
          <p:cNvSpPr txBox="1"/>
          <p:nvPr/>
        </p:nvSpPr>
        <p:spPr>
          <a:xfrm>
            <a:off x="2039736" y="1286561"/>
            <a:ext cx="28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2</a:t>
            </a:r>
            <a:endParaRPr lang="ru-RU" sz="1000" dirty="0"/>
          </a:p>
        </p:txBody>
      </p:sp>
      <p:sp>
        <p:nvSpPr>
          <p:cNvPr id="70" name="TextBox 69"/>
          <p:cNvSpPr txBox="1"/>
          <p:nvPr/>
        </p:nvSpPr>
        <p:spPr>
          <a:xfrm>
            <a:off x="587254" y="1604175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3</a:t>
            </a:r>
            <a:endParaRPr lang="ru-RU" sz="1000" dirty="0"/>
          </a:p>
        </p:txBody>
      </p:sp>
      <p:sp>
        <p:nvSpPr>
          <p:cNvPr id="71" name="TextBox 70"/>
          <p:cNvSpPr txBox="1"/>
          <p:nvPr/>
        </p:nvSpPr>
        <p:spPr>
          <a:xfrm>
            <a:off x="323528" y="2724396"/>
            <a:ext cx="263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6</a:t>
            </a:r>
            <a:endParaRPr lang="ru-RU" sz="1000" dirty="0"/>
          </a:p>
        </p:txBody>
      </p:sp>
      <p:sp>
        <p:nvSpPr>
          <p:cNvPr id="72" name="TextBox 71"/>
          <p:cNvSpPr txBox="1"/>
          <p:nvPr/>
        </p:nvSpPr>
        <p:spPr>
          <a:xfrm>
            <a:off x="2066293" y="3130148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7</a:t>
            </a:r>
            <a:endParaRPr lang="ru-RU" sz="1000" dirty="0"/>
          </a:p>
        </p:txBody>
      </p:sp>
      <p:sp>
        <p:nvSpPr>
          <p:cNvPr id="73" name="TextBox 72"/>
          <p:cNvSpPr txBox="1"/>
          <p:nvPr/>
        </p:nvSpPr>
        <p:spPr>
          <a:xfrm>
            <a:off x="2445061" y="3456750"/>
            <a:ext cx="1800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8</a:t>
            </a:r>
            <a:endParaRPr lang="ru-RU" sz="1000" dirty="0"/>
          </a:p>
        </p:txBody>
      </p:sp>
      <p:sp>
        <p:nvSpPr>
          <p:cNvPr id="74" name="TextBox 73"/>
          <p:cNvSpPr txBox="1"/>
          <p:nvPr/>
        </p:nvSpPr>
        <p:spPr>
          <a:xfrm>
            <a:off x="1376647" y="3809825"/>
            <a:ext cx="216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9</a:t>
            </a:r>
            <a:endParaRPr lang="ru-RU" sz="1000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4145018" y="195271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3064898" y="869612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" name="Овал 1"/>
          <p:cNvSpPr/>
          <p:nvPr/>
        </p:nvSpPr>
        <p:spPr>
          <a:xfrm>
            <a:off x="5292080" y="1532782"/>
            <a:ext cx="3600400" cy="24001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 Параллель</a:t>
            </a:r>
            <a:r>
              <a:rPr lang="en-US" dirty="0" smtClean="0"/>
              <a:t>, </a:t>
            </a:r>
            <a:r>
              <a:rPr lang="ru-RU" dirty="0" smtClean="0"/>
              <a:t>на которой солнце в полдень 22 июня находится прямо над головой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6630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111</TotalTime>
  <Words>454</Words>
  <Application>Microsoft Office PowerPoint</Application>
  <PresentationFormat>Экран (4:3)</PresentationFormat>
  <Paragraphs>363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Атмосфера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Сарино</cp:lastModifiedBy>
  <cp:revision>13</cp:revision>
  <dcterms:created xsi:type="dcterms:W3CDTF">2017-01-16T07:03:26Z</dcterms:created>
  <dcterms:modified xsi:type="dcterms:W3CDTF">2017-01-16T18:18:48Z</dcterms:modified>
</cp:coreProperties>
</file>