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60" r:id="rId6"/>
    <p:sldId id="259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Демон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102413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Презентация к уроку по поэме М.Ю. Лермонтова.</a:t>
            </a:r>
          </a:p>
          <a:p>
            <a:r>
              <a:rPr lang="ru-RU" dirty="0" smtClean="0"/>
              <a:t>Подготовила Алексеева Е.А.</a:t>
            </a:r>
          </a:p>
          <a:p>
            <a:r>
              <a:rPr lang="ru-RU" dirty="0" smtClean="0"/>
              <a:t>МБОУ «СОШ села Средний </a:t>
            </a:r>
            <a:r>
              <a:rPr lang="ru-RU" dirty="0" err="1" smtClean="0"/>
              <a:t>Кумор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77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Хочу я с небом примириться,</a:t>
            </a:r>
          </a:p>
          <a:p>
            <a:r>
              <a:rPr lang="ru-RU" dirty="0"/>
              <a:t>Хочу любить, хочу молиться,</a:t>
            </a:r>
          </a:p>
          <a:p>
            <a:r>
              <a:rPr lang="ru-RU" dirty="0"/>
              <a:t>Хочу я веровать добру…</a:t>
            </a:r>
          </a:p>
          <a:p>
            <a:r>
              <a:rPr lang="ru-RU" dirty="0"/>
              <a:t>И проклял Демон побеждённый</a:t>
            </a:r>
          </a:p>
          <a:p>
            <a:r>
              <a:rPr lang="ru-RU" dirty="0"/>
              <a:t>Мечты безумные свои,</a:t>
            </a:r>
          </a:p>
          <a:p>
            <a:r>
              <a:rPr lang="ru-RU" dirty="0"/>
              <a:t>И вновь остался он, надменный,</a:t>
            </a:r>
          </a:p>
          <a:p>
            <a:r>
              <a:rPr lang="ru-RU" dirty="0"/>
              <a:t>Один, как прежде, во вселенной</a:t>
            </a:r>
          </a:p>
          <a:p>
            <a:r>
              <a:rPr lang="ru-RU" dirty="0"/>
              <a:t>Без упованья и любви!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Поэма </a:t>
            </a:r>
            <a:r>
              <a:rPr lang="ru-RU" dirty="0" err="1"/>
              <a:t>М.Ю.Лермонтова</a:t>
            </a:r>
            <a:r>
              <a:rPr lang="ru-RU" dirty="0"/>
              <a:t> «Демон».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18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</a:rPr>
              <a:t>Сатана (поэма «Потерянный рай» Джона Мильтона)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</a:rPr>
              <a:t>Люцифер (драма «Каин» Джорджа Байрона)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</a:rPr>
              <a:t>Мефистофель (трагедия «Фауст» Гёте)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Times New Roman"/>
                <a:ea typeface="Times New Roman"/>
              </a:rPr>
              <a:t>Воланд</a:t>
            </a:r>
            <a:r>
              <a:rPr lang="ru-RU" dirty="0">
                <a:latin typeface="Times New Roman"/>
                <a:ea typeface="Times New Roman"/>
              </a:rPr>
              <a:t> (роман «Мастер и Маргарита» </a:t>
            </a:r>
            <a:r>
              <a:rPr lang="ru-RU" dirty="0" err="1">
                <a:latin typeface="Times New Roman"/>
                <a:ea typeface="Times New Roman"/>
              </a:rPr>
              <a:t>М.Булгакова</a:t>
            </a:r>
            <a:r>
              <a:rPr lang="ru-RU" dirty="0">
                <a:latin typeface="Times New Roman"/>
                <a:ea typeface="Times New Roman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36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/>
          </a:bodyPr>
          <a:lstStyle/>
          <a:p>
            <a:r>
              <a:rPr lang="ru-RU" dirty="0"/>
              <a:t>Одно из первых упоминаний о Демоне относится к античности, где «демоническое» знаменует самые разнообразные человеческие порывы-стремления к знанию, мудрости, счастью. Это двойник человека, его внутренний голос, часть его «непознанного» я. Для древнегреческого философа Сократа «демоническое» сопряжено с познанием самого себя.</a:t>
            </a:r>
          </a:p>
          <a:p>
            <a:r>
              <a:rPr lang="ru-RU" dirty="0"/>
              <a:t>Библейский миф гласит о демоне – падшем ангеле, взбунтовавшемся против Бога. Демон как дух отрицания в средневековых легендах, в стихотворениях. Здесь демон – двойник сатаны, «враг человеческий».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18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лена\Pictures\vrubel-the-demon-seated-18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396536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00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620688"/>
            <a:ext cx="7596832" cy="5505475"/>
          </a:xfrm>
        </p:spPr>
        <p:txBody>
          <a:bodyPr>
            <a:noAutofit/>
          </a:bodyPr>
          <a:lstStyle/>
          <a:p>
            <a:r>
              <a:rPr lang="ru-RU" sz="2800" dirty="0"/>
              <a:t>Сидящий Демон молод, и его печаль незлобна, им владеет только тоска по живому миру, полному цветения и тепла, от которого он отторгнут. Цветы же, которые его окружают, холодные, каменные цветы: художник подсмотрел их формы и краски в изломах горных пород с их причудливыми вкраплениями и прожилками. Передано то странное состояние души, когда охватывает чувство бесконечного одиночества и кажется, что от всего окружающего ты отгорожен непроницаемой стеклянной стеной 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04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1070" y="-459432"/>
            <a:ext cx="8229600" cy="1252728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Pictures\806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52928" cy="603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11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Елена\Pictures\tamara-i-dem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720080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0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Елена\Pictures\vrubel_173_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626469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45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</TotalTime>
  <Words>275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Демон</vt:lpstr>
      <vt:lpstr>Поэма М.Ю.Лермонтова «Демон».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6</cp:revision>
  <dcterms:created xsi:type="dcterms:W3CDTF">2011-10-26T08:25:40Z</dcterms:created>
  <dcterms:modified xsi:type="dcterms:W3CDTF">2015-11-04T16:11:14Z</dcterms:modified>
</cp:coreProperties>
</file>