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3" r:id="rId2"/>
    <p:sldId id="274" r:id="rId3"/>
    <p:sldId id="278" r:id="rId4"/>
    <p:sldId id="289" r:id="rId5"/>
    <p:sldId id="259" r:id="rId6"/>
    <p:sldId id="271" r:id="rId7"/>
    <p:sldId id="265" r:id="rId8"/>
    <p:sldId id="260" r:id="rId9"/>
    <p:sldId id="268" r:id="rId10"/>
    <p:sldId id="279" r:id="rId11"/>
    <p:sldId id="281" r:id="rId12"/>
    <p:sldId id="282" r:id="rId13"/>
    <p:sldId id="283" r:id="rId14"/>
    <p:sldId id="261" r:id="rId15"/>
    <p:sldId id="266" r:id="rId16"/>
    <p:sldId id="267" r:id="rId17"/>
    <p:sldId id="284" r:id="rId18"/>
    <p:sldId id="270" r:id="rId19"/>
    <p:sldId id="272" r:id="rId20"/>
    <p:sldId id="285" r:id="rId21"/>
    <p:sldId id="286" r:id="rId22"/>
    <p:sldId id="287" r:id="rId23"/>
    <p:sldId id="28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4BD"/>
    <a:srgbClr val="EB6E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0" autoAdjust="0"/>
  </p:normalViewPr>
  <p:slideViewPr>
    <p:cSldViewPr>
      <p:cViewPr varScale="1">
        <p:scale>
          <a:sx n="94" d="100"/>
          <a:sy n="94" d="100"/>
        </p:scale>
        <p:origin x="-48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F990EC-A8CA-4BEC-912B-463935F09BDD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CC2F0C-2297-4A9F-A478-3E28BEF31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CC2F0C-2297-4A9F-A478-3E28BEF31BC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4298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00174"/>
            <a:ext cx="8715436" cy="107157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CA51-9499-440A-9931-383D3094CA40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729BF-7F2B-4763-9984-585B6735C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786710" cy="928694"/>
          </a:xfrm>
        </p:spPr>
        <p:txBody>
          <a:bodyPr anchor="b"/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71538" y="2214554"/>
            <a:ext cx="6929486" cy="408465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1214422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CD439-A747-43B6-B10F-DB5125BFECBF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4008B-E646-4D99-A82B-E3C3DE5C6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60B2A-BAF3-42AB-BE34-DFBC4657C940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52CF7-BF2E-4D14-B9CE-50C8C2134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60"/>
            <a:ext cx="2057400" cy="4840304"/>
          </a:xfrm>
        </p:spPr>
        <p:txBody>
          <a:bodyPr vert="eaVert"/>
          <a:lstStyle>
            <a:lvl1pPr>
              <a:defRPr>
                <a:solidFill>
                  <a:srgbClr val="EB6E0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57298"/>
            <a:ext cx="6019800" cy="47688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E860-D9AD-4CB7-B20D-EBA43DF99450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28252-9D3A-40FC-B5BD-F5EABEEF1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730D-9EF9-4617-BF06-18473837762A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6BBA7-57D6-4980-A5B1-3C3268525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A120A-2AE6-4733-B471-1BF3DA4C6A0F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AA932-DE25-47D8-AA59-A46F50220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739B3-AC65-451E-9E26-F489109FE223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EF46-820D-4778-A315-F1751A71A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B658-F793-4F4F-896A-3B4368CE2EA0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438E-AAFA-4C4C-AAB7-0E02A097A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A6BC6-683F-4EDB-8F69-D9E66475C953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65CB2-8CCE-4F6B-9BD1-4C2984C10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Неделя творчества </a:t>
            </a:r>
            <a:br>
              <a:rPr lang="ru-RU" dirty="0" smtClean="0"/>
            </a:br>
            <a:r>
              <a:rPr lang="ru-RU" dirty="0" smtClean="0"/>
              <a:t>«Осенние посиделки»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FD0409-7C30-4C59-9344-4FA77333AFA9}" type="datetimeFigureOut">
              <a:rPr lang="ru-RU" smtClean="0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92A33F-810C-4041-A477-BC09A6F7F3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90F13-BC42-4C4C-9765-C8F3B4A8DD74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27562-1268-4948-8D13-C3C80831E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572428" cy="1162050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357298"/>
            <a:ext cx="5111751" cy="47688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EC1A4-8369-41A6-A8A6-DA8FB71DAFC2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DACA0-F12E-45B7-B3E3-661C57C07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06363"/>
            <a:ext cx="9144000" cy="1071562"/>
          </a:xfrm>
          <a:prstGeom prst="rect">
            <a:avLst/>
          </a:prstGeom>
          <a:solidFill>
            <a:srgbClr val="EB6E0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1653554_1189793300_Autumn_Leaves_New_York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0" y="53975"/>
            <a:ext cx="1214438" cy="1341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975"/>
            <a:ext cx="9144000" cy="1095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285750" y="1600200"/>
            <a:ext cx="83581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42875" y="6356350"/>
            <a:ext cx="2324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FD0409-7C30-4C59-9344-4FA77333AFA9}" type="datetimeFigureOut">
              <a:rPr lang="ru-RU"/>
              <a:pPr>
                <a:defRPr/>
              </a:pPr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28813" y="6356350"/>
            <a:ext cx="5224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548313" y="6356350"/>
            <a:ext cx="209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92A33F-810C-4041-A477-BC09A6F7F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3" name="Рисунок 10" descr="qqqqqqqq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429500" y="4857750"/>
            <a:ext cx="1714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rgbClr val="4F62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rgbClr val="4F622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Подготовила учитель начальных классов Бугровая Н.Н.</a:t>
            </a:r>
            <a:endParaRPr lang="ru-RU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85786" y="1500174"/>
            <a:ext cx="7772400" cy="2620975"/>
          </a:xfrm>
        </p:spPr>
        <p:txBody>
          <a:bodyPr/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Comic Sans MS" pitchFamily="66" charset="0"/>
              </a:rPr>
              <a:t>В гости к осени</a:t>
            </a:r>
            <a:endParaRPr lang="ru-RU" sz="8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3975"/>
            <a:ext cx="9144000" cy="1017571"/>
          </a:xfrm>
        </p:spPr>
        <p:txBody>
          <a:bodyPr>
            <a:noAutofit/>
          </a:bodyPr>
          <a:lstStyle/>
          <a:p>
            <a:r>
              <a:rPr lang="ru-RU" sz="8800" dirty="0" smtClean="0"/>
              <a:t>Дуб</a:t>
            </a:r>
            <a:endParaRPr lang="ru-RU" sz="8800" dirty="0"/>
          </a:p>
        </p:txBody>
      </p:sp>
      <p:pic>
        <p:nvPicPr>
          <p:cNvPr id="6" name="Рисунок 5" descr="cce95a4854e28b14a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321555"/>
            <a:ext cx="8001056" cy="5465007"/>
          </a:xfrm>
          <a:prstGeom prst="rect">
            <a:avLst/>
          </a:prstGeom>
        </p:spPr>
      </p:pic>
      <p:pic>
        <p:nvPicPr>
          <p:cNvPr id="8" name="Рисунок 7" descr="09234e88ec4351b9c3e2b16e18e732ff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1285836"/>
            <a:ext cx="8429684" cy="55224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dirty="0" smtClean="0"/>
              <a:t>Ольха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 descr="6f43b831c401.jpg"/>
          <p:cNvPicPr>
            <a:picLocks noChangeAspect="1"/>
          </p:cNvPicPr>
          <p:nvPr/>
        </p:nvPicPr>
        <p:blipFill>
          <a:blip r:embed="rId2"/>
          <a:srcRect r="-391"/>
          <a:stretch>
            <a:fillRect/>
          </a:stretch>
        </p:blipFill>
        <p:spPr>
          <a:xfrm>
            <a:off x="68508" y="1643050"/>
            <a:ext cx="5217872" cy="4857784"/>
          </a:xfrm>
          <a:prstGeom prst="rect">
            <a:avLst/>
          </a:prstGeom>
        </p:spPr>
      </p:pic>
      <p:pic>
        <p:nvPicPr>
          <p:cNvPr id="4" name="Рисунок 3" descr="1251265338_a929-09010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7" y="1142984"/>
            <a:ext cx="4572032" cy="55122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Береза </a:t>
            </a:r>
            <a:endParaRPr lang="ru-RU" sz="8800" dirty="0"/>
          </a:p>
        </p:txBody>
      </p:sp>
      <p:pic>
        <p:nvPicPr>
          <p:cNvPr id="3" name="Рисунок 2" descr="бер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311110"/>
            <a:ext cx="8072494" cy="5378299"/>
          </a:xfrm>
          <a:prstGeom prst="rect">
            <a:avLst/>
          </a:prstGeom>
        </p:spPr>
      </p:pic>
      <p:pic>
        <p:nvPicPr>
          <p:cNvPr id="6" name="Рисунок 5" descr="90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232282"/>
            <a:ext cx="8072494" cy="55185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Рябина </a:t>
            </a:r>
            <a:endParaRPr lang="ru-RU" sz="8800" dirty="0"/>
          </a:p>
        </p:txBody>
      </p:sp>
      <p:pic>
        <p:nvPicPr>
          <p:cNvPr id="3" name="Рисунок 2" descr="avwjbp_co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60"/>
            <a:ext cx="8105800" cy="5447148"/>
          </a:xfrm>
          <a:prstGeom prst="rect">
            <a:avLst/>
          </a:prstGeom>
        </p:spPr>
      </p:pic>
      <p:pic>
        <p:nvPicPr>
          <p:cNvPr id="6" name="Рисунок 5" descr="0_12230_677f0b17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071546"/>
            <a:ext cx="8119151" cy="56436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Ноябрь</a:t>
            </a:r>
            <a:endParaRPr lang="ru-RU" sz="8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28641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В ноябре зима с осенью борется.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Ноябрь – месяц слякоти и пороши.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 ноябре рассвет с сумерками в середине дня встречаются.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  «Угадай слово»</a:t>
            </a:r>
            <a:endParaRPr lang="ru-RU" sz="8000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15436" cy="4929222"/>
          </a:xfrm>
        </p:spPr>
        <p:txBody>
          <a:bodyPr/>
          <a:lstStyle/>
          <a:p>
            <a:pPr algn="l"/>
            <a:r>
              <a:rPr lang="ru-RU" sz="6000" dirty="0" err="1" smtClean="0">
                <a:solidFill>
                  <a:srgbClr val="C00000"/>
                </a:solidFill>
              </a:rPr>
              <a:t>Джьод</a:t>
            </a:r>
            <a:r>
              <a:rPr lang="ru-RU" sz="6000" dirty="0" smtClean="0">
                <a:solidFill>
                  <a:srgbClr val="C00000"/>
                </a:solidFill>
              </a:rPr>
              <a:t> -</a:t>
            </a:r>
          </a:p>
          <a:p>
            <a:pPr algn="l"/>
            <a:r>
              <a:rPr lang="ru-RU" sz="6000" dirty="0" err="1" smtClean="0">
                <a:solidFill>
                  <a:srgbClr val="C00000"/>
                </a:solidFill>
              </a:rPr>
              <a:t>Несг</a:t>
            </a:r>
            <a:r>
              <a:rPr lang="ru-RU" sz="6000" dirty="0" smtClean="0">
                <a:solidFill>
                  <a:srgbClr val="C00000"/>
                </a:solidFill>
              </a:rPr>
              <a:t> -</a:t>
            </a:r>
          </a:p>
          <a:p>
            <a:pPr algn="l"/>
            <a:r>
              <a:rPr lang="ru-RU" sz="6000" dirty="0" err="1" smtClean="0">
                <a:solidFill>
                  <a:srgbClr val="C00000"/>
                </a:solidFill>
              </a:rPr>
              <a:t>Ожуйра</a:t>
            </a:r>
            <a:r>
              <a:rPr lang="ru-RU" sz="6000" dirty="0" smtClean="0">
                <a:solidFill>
                  <a:srgbClr val="C00000"/>
                </a:solidFill>
              </a:rPr>
              <a:t> -</a:t>
            </a:r>
          </a:p>
          <a:p>
            <a:pPr algn="l"/>
            <a:r>
              <a:rPr lang="ru-RU" sz="6000" dirty="0" err="1" smtClean="0">
                <a:solidFill>
                  <a:srgbClr val="C00000"/>
                </a:solidFill>
              </a:rPr>
              <a:t>Еястньбр</a:t>
            </a:r>
            <a:r>
              <a:rPr lang="ru-RU" sz="6000" dirty="0" smtClean="0">
                <a:solidFill>
                  <a:srgbClr val="C00000"/>
                </a:solidFill>
              </a:rPr>
              <a:t> -</a:t>
            </a:r>
          </a:p>
          <a:p>
            <a:pPr algn="l"/>
            <a:r>
              <a:rPr lang="ru-RU" sz="6000" dirty="0" err="1" smtClean="0">
                <a:solidFill>
                  <a:srgbClr val="C00000"/>
                </a:solidFill>
              </a:rPr>
              <a:t>Лтаипдсо</a:t>
            </a:r>
            <a:r>
              <a:rPr lang="ru-RU" sz="6000" dirty="0" smtClean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1285860"/>
            <a:ext cx="3571900" cy="10001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дождь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2500306"/>
            <a:ext cx="3571900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снег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620" y="3571876"/>
            <a:ext cx="3643338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урожай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4714884"/>
            <a:ext cx="3643338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сентябрь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7620" y="5786454"/>
            <a:ext cx="3714776" cy="8572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листопад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Листопад</a:t>
            </a:r>
            <a:endParaRPr lang="ru-RU" sz="88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28641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6600" b="1" dirty="0" smtClean="0">
                <a:solidFill>
                  <a:srgbClr val="C00000"/>
                </a:solidFill>
              </a:rPr>
              <a:t>Лист,  сто, стоп, аист, пост, дал, ад, пот, стол, топ, лиса, липа, сад, сила, ил, дол, стал, пила, солит, лоси.</a:t>
            </a:r>
          </a:p>
          <a:p>
            <a:pPr>
              <a:buNone/>
            </a:pPr>
            <a:endParaRPr lang="ru-RU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Фасоль</a:t>
            </a:r>
            <a:endParaRPr lang="ru-RU" sz="8800" dirty="0"/>
          </a:p>
        </p:txBody>
      </p:sp>
      <p:pic>
        <p:nvPicPr>
          <p:cNvPr id="3" name="Рисунок 2" descr="1202563385_bezimeni-2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1785926"/>
            <a:ext cx="4714908" cy="2962274"/>
          </a:xfrm>
          <a:prstGeom prst="rect">
            <a:avLst/>
          </a:prstGeom>
        </p:spPr>
      </p:pic>
      <p:pic>
        <p:nvPicPr>
          <p:cNvPr id="4" name="Рисунок 3" descr="napoleon0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143504" y="1142984"/>
            <a:ext cx="3814760" cy="55721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Свёкла </a:t>
            </a:r>
            <a:endParaRPr lang="ru-RU" sz="8800" dirty="0"/>
          </a:p>
        </p:txBody>
      </p:sp>
      <p:pic>
        <p:nvPicPr>
          <p:cNvPr id="7" name="Рисунок 6" descr="871218_w640_h640_gsbeet4dd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71612"/>
            <a:ext cx="3810000" cy="4810125"/>
          </a:xfrm>
          <a:prstGeom prst="rect">
            <a:avLst/>
          </a:prstGeom>
        </p:spPr>
      </p:pic>
      <p:pic>
        <p:nvPicPr>
          <p:cNvPr id="8" name="Рисунок 7" descr="1f51df156a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7" y="1857364"/>
            <a:ext cx="5479295" cy="42148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Помидор - золотое яблоко </a:t>
            </a:r>
            <a:endParaRPr lang="ru-RU" sz="6000" dirty="0"/>
          </a:p>
        </p:txBody>
      </p:sp>
      <p:pic>
        <p:nvPicPr>
          <p:cNvPr id="8" name="Рисунок 7" descr="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428709"/>
            <a:ext cx="3500462" cy="4667283"/>
          </a:xfrm>
          <a:prstGeom prst="rect">
            <a:avLst/>
          </a:prstGeom>
        </p:spPr>
      </p:pic>
      <p:pic>
        <p:nvPicPr>
          <p:cNvPr id="9" name="Рисунок 8" descr="aatomatoes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1571612"/>
            <a:ext cx="4752975" cy="50101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0_3443a_62c130cf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Чеснок – король пряностей </a:t>
            </a:r>
            <a:endParaRPr lang="ru-RU" sz="5400" dirty="0"/>
          </a:p>
        </p:txBody>
      </p:sp>
      <p:pic>
        <p:nvPicPr>
          <p:cNvPr id="4" name="Рисунок 3" descr="garlic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36"/>
            <a:ext cx="5100673" cy="3923595"/>
          </a:xfrm>
          <a:prstGeom prst="rect">
            <a:avLst/>
          </a:prstGeom>
        </p:spPr>
      </p:pic>
      <p:pic>
        <p:nvPicPr>
          <p:cNvPr id="5" name="Рисунок 4" descr="1738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854" y="3071810"/>
            <a:ext cx="4663406" cy="35004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Петрушка – трава мужества</a:t>
            </a:r>
            <a:endParaRPr lang="ru-RU" sz="5400" dirty="0"/>
          </a:p>
        </p:txBody>
      </p:sp>
      <p:pic>
        <p:nvPicPr>
          <p:cNvPr id="3" name="Рисунок 2" descr="184529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357298"/>
            <a:ext cx="7067550" cy="51625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Морковь </a:t>
            </a:r>
            <a:endParaRPr lang="ru-RU" sz="8000" dirty="0"/>
          </a:p>
        </p:txBody>
      </p:sp>
      <p:pic>
        <p:nvPicPr>
          <p:cNvPr id="3" name="Рисунок 2" descr="1253665442_morko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428736"/>
            <a:ext cx="4762507" cy="3571880"/>
          </a:xfrm>
          <a:prstGeom prst="rect">
            <a:avLst/>
          </a:prstGeom>
        </p:spPr>
      </p:pic>
      <p:pic>
        <p:nvPicPr>
          <p:cNvPr id="4" name="Рисунок 3" descr="588b79cdcdc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928802"/>
            <a:ext cx="4714908" cy="47149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116205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5" name="Содержимое 4" descr="93436723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4401067"/>
            <a:ext cx="2286016" cy="2456933"/>
          </a:xfrm>
        </p:spPr>
      </p:pic>
      <p:pic>
        <p:nvPicPr>
          <p:cNvPr id="6" name="Рисунок 5" descr="36_7_11[1]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4357694"/>
            <a:ext cx="2658006" cy="2255277"/>
          </a:xfrm>
          <a:prstGeom prst="rect">
            <a:avLst/>
          </a:prstGeom>
        </p:spPr>
      </p:pic>
      <p:pic>
        <p:nvPicPr>
          <p:cNvPr id="7" name="Рисунок 6" descr="25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643050"/>
            <a:ext cx="2395547" cy="2307637"/>
          </a:xfrm>
          <a:prstGeom prst="rect">
            <a:avLst/>
          </a:prstGeom>
        </p:spPr>
      </p:pic>
      <p:pic>
        <p:nvPicPr>
          <p:cNvPr id="8" name="Рисунок 7" descr="ar3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868" y="1571612"/>
            <a:ext cx="2286016" cy="2286016"/>
          </a:xfrm>
          <a:prstGeom prst="rect">
            <a:avLst/>
          </a:prstGeom>
        </p:spPr>
      </p:pic>
      <p:pic>
        <p:nvPicPr>
          <p:cNvPr id="9" name="Рисунок 8" descr="smail1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8215" y="1643050"/>
            <a:ext cx="2645851" cy="21431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477025a30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86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05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Сентябрь</a:t>
            </a:r>
            <a:endParaRPr lang="ru-RU" sz="8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2428868"/>
            <a:ext cx="8715436" cy="421484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Сентябрь – отлетная пора для птиц.</a:t>
            </a:r>
          </a:p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Гром в сентябре предвещает теплую осень.</a:t>
            </a:r>
          </a:p>
          <a:p>
            <a:endParaRPr lang="ru-RU" sz="5400" b="1" dirty="0" smtClean="0">
              <a:solidFill>
                <a:srgbClr val="C00000"/>
              </a:solidFill>
            </a:endParaRPr>
          </a:p>
          <a:p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42844" y="1428736"/>
            <a:ext cx="9001156" cy="125729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Сентябрь – чародей света.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ыжик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28604"/>
            <a:ext cx="7143800" cy="62917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опя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Октябрь</a:t>
            </a:r>
            <a:endParaRPr lang="ru-RU" sz="8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521497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Октябрь землю кроет, где снежком, где ледком.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В октябре лист на дереве не держится.</a:t>
            </a:r>
          </a:p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Поздний грибок –поздний снежок.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кле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214422"/>
            <a:ext cx="4143404" cy="5524538"/>
          </a:xfrm>
          <a:prstGeom prst="rect">
            <a:avLst/>
          </a:prstGeom>
        </p:spPr>
      </p:pic>
      <p:pic>
        <p:nvPicPr>
          <p:cNvPr id="9" name="Рисунок 8" descr="521683bbdca289c30d0f8ea46b4045e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42910" y="1571612"/>
            <a:ext cx="3214710" cy="4592443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Клен</a:t>
            </a:r>
            <a:endParaRPr lang="ru-RU" sz="8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Золотая 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Золотая осень</Template>
  <TotalTime>653</TotalTime>
  <Words>167</Words>
  <Application>Microsoft Office PowerPoint</Application>
  <PresentationFormat>Экран (4:3)</PresentationFormat>
  <Paragraphs>40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Золотая осень</vt:lpstr>
      <vt:lpstr>Подготовила учитель начальных классов Бугровая Н.Н.</vt:lpstr>
      <vt:lpstr>Слайд 2</vt:lpstr>
      <vt:lpstr>Слайд 3</vt:lpstr>
      <vt:lpstr>Слайд 4</vt:lpstr>
      <vt:lpstr>Сентябрь</vt:lpstr>
      <vt:lpstr>Слайд 6</vt:lpstr>
      <vt:lpstr>Слайд 7</vt:lpstr>
      <vt:lpstr>Октябрь</vt:lpstr>
      <vt:lpstr>Клен</vt:lpstr>
      <vt:lpstr>Дуб</vt:lpstr>
      <vt:lpstr>Ольха </vt:lpstr>
      <vt:lpstr>Береза </vt:lpstr>
      <vt:lpstr>Рябина </vt:lpstr>
      <vt:lpstr>Ноябрь</vt:lpstr>
      <vt:lpstr>  «Угадай слово»</vt:lpstr>
      <vt:lpstr>Листопад</vt:lpstr>
      <vt:lpstr>Фасоль</vt:lpstr>
      <vt:lpstr>Свёкла </vt:lpstr>
      <vt:lpstr>Помидор - золотое яблоко </vt:lpstr>
      <vt:lpstr>Чеснок – король пряностей </vt:lpstr>
      <vt:lpstr>Петрушка – трава мужества</vt:lpstr>
      <vt:lpstr>Морковь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творчества  «Осенние посиделки»</dc:title>
  <dc:creator>USER</dc:creator>
  <cp:lastModifiedBy>Марина Хаджаховна</cp:lastModifiedBy>
  <cp:revision>74</cp:revision>
  <dcterms:created xsi:type="dcterms:W3CDTF">2009-11-30T06:34:57Z</dcterms:created>
  <dcterms:modified xsi:type="dcterms:W3CDTF">2017-01-16T11:11:29Z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TC300064221049</vt:lpwstr>
  </property>
</Properties>
</file>