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57" r:id="rId4"/>
    <p:sldId id="264" r:id="rId5"/>
    <p:sldId id="258" r:id="rId6"/>
    <p:sldId id="259" r:id="rId7"/>
    <p:sldId id="260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4660"/>
  </p:normalViewPr>
  <p:slideViewPr>
    <p:cSldViewPr snapToGrid="0">
      <p:cViewPr varScale="1">
        <p:scale>
          <a:sx n="69" d="100"/>
          <a:sy n="69" d="100"/>
        </p:scale>
        <p:origin x="-8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B39E53-DCAD-4FBE-9079-F1EF066E054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1A8242D-8E37-4F49-A880-948E1ACD71E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708" y="233221"/>
            <a:ext cx="3311237" cy="2315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1142" y="2109754"/>
            <a:ext cx="10174515" cy="1324758"/>
          </a:xfrm>
        </p:spPr>
        <p:txBody>
          <a:bodyPr/>
          <a:lstStyle/>
          <a:p>
            <a:r>
              <a:rPr lang="ru-RU" sz="6000" dirty="0" smtClean="0"/>
              <a:t>Оригами в детском саду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92800" y="4836478"/>
            <a:ext cx="5907314" cy="168043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</a:p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Кутеева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Л.В.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74" y="3629318"/>
            <a:ext cx="2927490" cy="2728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996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527" y="346364"/>
            <a:ext cx="7635892" cy="61986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064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0070" y="141982"/>
            <a:ext cx="11349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Цель: </a:t>
            </a:r>
            <a:r>
              <a:rPr lang="ru-RU" sz="2400" dirty="0"/>
              <a:t>всестороннее интеллектуальное и эстетическое развитие детей в процессе </a:t>
            </a:r>
            <a:r>
              <a:rPr lang="ru-RU" sz="2400" dirty="0" smtClean="0"/>
              <a:t>овладения </a:t>
            </a:r>
            <a:r>
              <a:rPr lang="ru-RU" sz="2400" dirty="0"/>
              <a:t>элементарными приемами техники оригами, как художественного способа конструирования из бумаги.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0070" y="1708071"/>
            <a:ext cx="11349990" cy="505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400" b="1" dirty="0" smtClean="0"/>
              <a:t>Задачи:</a:t>
            </a:r>
          </a:p>
          <a:p>
            <a:r>
              <a:rPr lang="ru-RU" sz="2400" dirty="0" smtClean="0"/>
              <a:t>-Знакомить </a:t>
            </a:r>
            <a:r>
              <a:rPr lang="ru-RU" sz="2400" dirty="0"/>
              <a:t>детей с основными геометрическими понятиями и базовыми формами оригами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-</a:t>
            </a:r>
            <a:r>
              <a:rPr lang="ru-RU" sz="2400" dirty="0" smtClean="0"/>
              <a:t> </a:t>
            </a:r>
            <a:r>
              <a:rPr lang="ru-RU" sz="2400" dirty="0"/>
              <a:t>Формировать умения следовать устным инструкциям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 </a:t>
            </a:r>
            <a:r>
              <a:rPr lang="ru-RU" sz="2400" dirty="0"/>
              <a:t>Обучать различным приемам работы с бумагой. </a:t>
            </a:r>
            <a:r>
              <a:rPr lang="ru-RU" sz="2400" dirty="0" smtClean="0"/>
              <a:t>–</a:t>
            </a:r>
          </a:p>
          <a:p>
            <a:r>
              <a:rPr lang="ru-RU" sz="2400" dirty="0" smtClean="0"/>
              <a:t>- </a:t>
            </a:r>
            <a:r>
              <a:rPr lang="ru-RU" sz="2400" dirty="0"/>
              <a:t>Знакомить детей с основными геометрическими понятиями: круг, квадрат, треугольник, угол, сторона, вершина и т.д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 </a:t>
            </a:r>
            <a:r>
              <a:rPr lang="ru-RU" sz="2400" dirty="0"/>
              <a:t>Обогащать словарь ребенка специальными терминами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Развивать </a:t>
            </a:r>
            <a:r>
              <a:rPr lang="ru-RU" sz="2400" dirty="0"/>
              <a:t>внимание, память, логическое и пространственное воображения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Развивать </a:t>
            </a:r>
            <a:r>
              <a:rPr lang="ru-RU" sz="2400" dirty="0"/>
              <a:t>мелкую моторику рук и глазомер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Развивать </a:t>
            </a:r>
            <a:r>
              <a:rPr lang="ru-RU" sz="2400" dirty="0"/>
              <a:t>художественный вкус, творческие способности и фантазии </a:t>
            </a:r>
            <a:r>
              <a:rPr lang="ru-RU" sz="2400" dirty="0" smtClean="0"/>
              <a:t>детей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Воспитывать </a:t>
            </a:r>
            <a:r>
              <a:rPr lang="ru-RU" sz="2400" dirty="0"/>
              <a:t>интерес к искусству оригами. - Формировать культуру труда и совершенствовать трудовые навыки. </a:t>
            </a:r>
          </a:p>
        </p:txBody>
      </p:sp>
    </p:spTree>
    <p:extLst>
      <p:ext uri="{BB962C8B-B14F-4D97-AF65-F5344CB8AC3E}">
        <p14:creationId xmlns:p14="http://schemas.microsoft.com/office/powerpoint/2010/main" val="3323373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0292" y="3230089"/>
            <a:ext cx="51816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Японская мудрость издревле гласит: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"Великий квадрат не имеет пределов".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Попробуй простую фигурку сложить,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вмиг увлечёт интересное дело.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...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в сказочном царстве фигурок бумажных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Научишься добрым, уверенным быть,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множество разных подарков приятных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Ты сможешь родным и друзьям подарить.</a:t>
            </a:r>
            <a:br>
              <a:rPr lang="ru-RU" sz="2000" b="1" dirty="0" smtClean="0">
                <a:solidFill>
                  <a:srgbClr val="666666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endParaRPr lang="ru-RU" sz="20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09" y="655660"/>
            <a:ext cx="6165273" cy="4312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4296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8764" y="1401057"/>
            <a:ext cx="36783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"Что такое оригами?"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Задала вопрос я маме.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ответила она: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"Это - целая страна!"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Там чудесно оживают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Птицы, звери и цветы.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Там таинственно, как в сказке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сбываются мечты.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тогда решила я: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чудо - оригами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Буду я любить всегда!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" y="388620"/>
            <a:ext cx="6659880" cy="54857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4742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2067" y="3877868"/>
            <a:ext cx="4476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61070" y="5003425"/>
            <a:ext cx="4023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722" y="342899"/>
            <a:ext cx="5527964" cy="41459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4094" y="1302328"/>
            <a:ext cx="5509832" cy="4624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3449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99219" y="4661639"/>
            <a:ext cx="40851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может стать зверушкой,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Причудливым цветком,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Забавною игрушкой,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Усатым мотыльком…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258" y="166310"/>
            <a:ext cx="5320071" cy="39900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" y="251460"/>
            <a:ext cx="5547013" cy="59778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461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58050" y="4621450"/>
            <a:ext cx="33983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Волшебное занятье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рук и для ума,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мира восприятье -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Чудесная страна!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704" y="240030"/>
            <a:ext cx="5295669" cy="39717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14" y="617220"/>
            <a:ext cx="6008968" cy="5598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93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40981" y="4778909"/>
            <a:ext cx="33805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Фантазии подвластны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Бумажные листы -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дома и в подарок,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просто для игры.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8090" y="384204"/>
            <a:ext cx="5509837" cy="41323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7" y="1192877"/>
            <a:ext cx="5709805" cy="46738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945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7" y="1304882"/>
            <a:ext cx="5464579" cy="4098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" y="331470"/>
            <a:ext cx="5585460" cy="5737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561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168</TotalTime>
  <Words>53</Words>
  <Application>Microsoft Office PowerPoint</Application>
  <PresentationFormat>Произвольный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Оригами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в детском саду</dc:title>
  <dc:creator>Windows</dc:creator>
  <cp:lastModifiedBy>Лара</cp:lastModifiedBy>
  <cp:revision>20</cp:revision>
  <dcterms:created xsi:type="dcterms:W3CDTF">2016-12-06T16:04:13Z</dcterms:created>
  <dcterms:modified xsi:type="dcterms:W3CDTF">2017-01-15T10:08:55Z</dcterms:modified>
</cp:coreProperties>
</file>