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BF4B8-C8A7-483B-9632-C769708D1A57}" type="datetimeFigureOut">
              <a:rPr lang="ru-RU" smtClean="0"/>
              <a:pPr/>
              <a:t>07.05.2016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5CD06-EFA0-4190-B4B1-CF2B8C774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C91C-153D-4302-82CC-7D6521F4CE62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C80-0014-4A5E-9B3C-BCD2FED1513C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7E48-8C8C-4298-BF27-7D2CBCAB8B5F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F4782-4DB3-4B00-8AE4-7575090CEF9C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73D3-FF2D-48B1-A9AF-767A4E8DDEB3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0A0-4BE5-442D-90BA-8DD695C729B3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D977-08D3-4D1F-9823-5804D7A0A265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435E-3BDC-4994-ADCC-6D44A149328C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DC28-7D7D-46C9-BE94-D77224604763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87924-F448-4F9F-9111-A715D92E4334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991E-ED15-434A-AC1E-0FF74E659C4A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7319f_2b30ae61_XL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365760"/>
            <a:ext cx="9144000" cy="6492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2C62F-F9D8-476B-8DEB-B6285CCD3702}" type="datetime1">
              <a:rPr lang="ru-RU" smtClean="0"/>
              <a:pPr/>
              <a:t>07.05.2016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7030A0"/>
                </a:solidFill>
              </a:defRPr>
            </a:lvl1pPr>
          </a:lstStyle>
          <a:p>
            <a:r>
              <a:rPr lang="ru-RU" dirty="0" smtClean="0"/>
              <a:t>Белозёрова Татьяна Владимировна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8CBDD-C168-48E5-8391-8984CF733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ory/vzaimootnosheni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28604"/>
            <a:ext cx="5286412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Группа №1.</a:t>
            </a:r>
          </a:p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«Карапузы»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20" y="2643183"/>
            <a:ext cx="6215106" cy="1785950"/>
          </a:xfrm>
        </p:spPr>
        <p:txBody>
          <a:bodyPr/>
          <a:lstStyle/>
          <a:p>
            <a:r>
              <a:rPr lang="ru-RU" sz="3200" dirty="0" err="1" smtClean="0">
                <a:solidFill>
                  <a:srgbClr val="0070C0"/>
                </a:solidFill>
                <a:latin typeface="Monotype Corsiva" pitchFamily="66" charset="0"/>
              </a:rPr>
              <a:t>Золина</a:t>
            </a:r>
            <a:r>
              <a:rPr lang="ru-RU" sz="3200" dirty="0" smtClean="0">
                <a:solidFill>
                  <a:srgbClr val="0070C0"/>
                </a:solidFill>
                <a:latin typeface="Monotype Corsiva" pitchFamily="66" charset="0"/>
              </a:rPr>
              <a:t> Наталья Валентиновна</a:t>
            </a:r>
          </a:p>
          <a:p>
            <a:r>
              <a:rPr lang="ru-RU" sz="3200" dirty="0" err="1" smtClean="0">
                <a:solidFill>
                  <a:srgbClr val="0070C0"/>
                </a:solidFill>
                <a:latin typeface="Monotype Corsiva" pitchFamily="66" charset="0"/>
              </a:rPr>
              <a:t>Клинина</a:t>
            </a:r>
            <a:r>
              <a:rPr lang="ru-RU" sz="3200" dirty="0" smtClean="0">
                <a:solidFill>
                  <a:srgbClr val="0070C0"/>
                </a:solidFill>
                <a:latin typeface="Monotype Corsiva" pitchFamily="66" charset="0"/>
              </a:rPr>
              <a:t> Татьяна Сергеевна</a:t>
            </a:r>
            <a:endParaRPr lang="ru-RU" sz="32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4386266" cy="1428759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Воспитатели: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5715040"/>
          </a:xfrm>
        </p:spPr>
        <p:txBody>
          <a:bodyPr>
            <a:noAutofit/>
          </a:bodyPr>
          <a:lstStyle/>
          <a:p>
            <a:pPr algn="l" fontAlgn="base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Цель: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Воспитание у детей чувства любви к близким людям, желание заботится друг о друге, быть внимательными.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Задачи: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Monotype Corsiva" pitchFamily="66" charset="0"/>
              </a:rPr>
              <a:t>Образовательные: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дать детям элементарные представления о семье её роли в жизни человека ;закрепить представления о родственных связях и 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hlinkClick r:id="rId2" tooltip="Взаимоотношение"/>
              </a:rPr>
              <a:t>взаимоотношениях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Monotype Corsiva" pitchFamily="66" charset="0"/>
              </a:rPr>
              <a:t>Развивающие :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упражнять детей в умении составлять творческие рассказы (о своей семье, называя близких родственников)</a:t>
            </a:r>
            <a:b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 развивать монологическую речь;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Monotype Corsiva" pitchFamily="66" charset="0"/>
              </a:rPr>
              <a:t>Воспитательные: 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воспитывать интерес к истории своей семьи, вызвать желание собирать семейный альбом. воспитание у детей инициативности и самостоятельности в речевом общении со взрослыми и сверстниками.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12"/>
          </a:xfrm>
        </p:spPr>
        <p:txBody>
          <a:bodyPr>
            <a:normAutofit/>
          </a:bodyPr>
          <a:lstStyle/>
          <a:p>
            <a:pPr fontAlgn="base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Предварительная работа: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1.Беседы о членах семьи, семейных праздниках, семейных традициях.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2.Чтение сказок Сестрица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</a:rPr>
              <a:t>Алёнушка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 и братец Иванушка», «Гуси-лебеди».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3.Рисование на тему: «Мой дом», «Моя семья», «Моя мама.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4.Дидактические игры: «Я люблю», «Какая моя мама», «На кого я похож», «Давайте познакомимся»</a:t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5.Фотовыставка «Я дома», «Моя семья», «Наши защитники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Моя семья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358114" cy="1154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Знакомство с матрешками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Natalya\Desktop\в презнтацию патреотизм\DSCN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221457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C:\Users\Natalya\Desktop\в презнтацию патреотизм\DSCN3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285992"/>
            <a:ext cx="2500330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8" name="Picture 4" descr="C:\Users\Natalya\Desktop\в презнтацию патреотизм\DSCN34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142984"/>
            <a:ext cx="2143140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Знакомство с родным краем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Natalya\Desktop\в презнтацию патреотизм\DSCN3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500330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1" name="Picture 3" descr="C:\Users\Natalya\Desktop\в презнтацию патреотизм\DSCN3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214686"/>
            <a:ext cx="2428892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C:\Users\Natalya\Desktop\в презнтацию патреотизм\DSCN3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071546"/>
            <a:ext cx="2357454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4b088f76a22c8ef4bcca05421d943947fcccbb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47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Воспитатели:</vt:lpstr>
      <vt:lpstr>Цель: Воспитание у детей чувства любви к близким людям, желание заботится друг о друге, быть внимательными.  Задачи: Образовательные: дать детям элементарные представления о семье её роли в жизни человека ;закрепить представления о родственных связях и взаимоотношениях. Развивающие : упражнять детей в умении составлять творческие рассказы (о своей семье, называя близких родственников)  развивать монологическую речь; Воспитательные: воспитывать интерес к истории своей семьи, вызвать желание собирать семейный альбом. воспитание у детей инициативности и самостоятельности в речевом общении со взрослыми и сверстниками.    </vt:lpstr>
      <vt:lpstr>Предварительная работа: 1.Беседы о членах семьи, семейных праздниках, семейных традициях. 2.Чтение сказок Сестрица Алёнушка и братец Иванушка», «Гуси-лебеди». 3.Рисование на тему: «Мой дом», «Моя семья», «Моя мама. 4.Дидактические игры: «Я люблю», «Какая моя мама», «На кого я похож», «Давайте познакомимся» 5.Фотовыставка «Я дома», «Моя семья», «Наши защитники» </vt:lpstr>
      <vt:lpstr>Моя семья</vt:lpstr>
      <vt:lpstr>Знакомство с матрешками</vt:lpstr>
      <vt:lpstr>Знакомство с родным краем</vt:lpstr>
      <vt:lpstr>Слайд 7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Natalya</cp:lastModifiedBy>
  <cp:revision>18</cp:revision>
  <dcterms:created xsi:type="dcterms:W3CDTF">2012-06-11T16:43:07Z</dcterms:created>
  <dcterms:modified xsi:type="dcterms:W3CDTF">2016-05-07T17:26:57Z</dcterms:modified>
</cp:coreProperties>
</file>