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F9EC081-64A2-47F3-8A0D-8F89C922F116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35A20F-C771-401A-A962-8ED7AAABB9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7"/>
            <a:ext cx="7846640" cy="2547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 по теме :</a:t>
            </a:r>
            <a:br>
              <a:rPr lang="ru-RU" dirty="0" smtClean="0"/>
            </a:br>
            <a:r>
              <a:rPr lang="en-US" dirty="0" smtClean="0"/>
              <a:t>&lt;&lt;</a:t>
            </a:r>
            <a:r>
              <a:rPr lang="ru-RU" dirty="0" smtClean="0"/>
              <a:t>Поверхностные воды</a:t>
            </a:r>
            <a:r>
              <a:rPr lang="en-US" dirty="0" smtClean="0"/>
              <a:t>&gt;&gt;</a:t>
            </a:r>
            <a:br>
              <a:rPr lang="en-US" dirty="0" smtClean="0"/>
            </a:br>
            <a:r>
              <a:rPr lang="ru-RU" dirty="0" smtClean="0"/>
              <a:t>выполнила </a:t>
            </a:r>
            <a:br>
              <a:rPr lang="ru-RU" dirty="0" smtClean="0"/>
            </a:br>
            <a:r>
              <a:rPr lang="ru-RU" dirty="0" err="1" smtClean="0"/>
              <a:t>Хужина</a:t>
            </a:r>
            <a:r>
              <a:rPr lang="ru-RU" dirty="0" smtClean="0"/>
              <a:t> Алена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797152"/>
            <a:ext cx="6840760" cy="84164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11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 Равнинная река бассейна Азовского моря.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47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  Равнинная река</a:t>
            </a:r>
            <a:r>
              <a:rPr lang="en-US" dirty="0" smtClean="0"/>
              <a:t>,</a:t>
            </a:r>
            <a:r>
              <a:rPr lang="ru-RU" dirty="0" smtClean="0"/>
              <a:t> правый приток Волги.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41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 Часть океана</a:t>
            </a:r>
            <a:r>
              <a:rPr lang="en-US" dirty="0" smtClean="0"/>
              <a:t>,</a:t>
            </a:r>
            <a:r>
              <a:rPr lang="ru-RU" dirty="0" smtClean="0"/>
              <a:t> моря или озера</a:t>
            </a:r>
            <a:r>
              <a:rPr lang="en-US" dirty="0" smtClean="0"/>
              <a:t>,</a:t>
            </a:r>
            <a:r>
              <a:rPr lang="ru-RU" dirty="0" smtClean="0"/>
              <a:t> впадающая в сушу</a:t>
            </a:r>
            <a:r>
              <a:rPr lang="en-US" dirty="0" smtClean="0"/>
              <a:t>,</a:t>
            </a:r>
            <a:r>
              <a:rPr lang="ru-RU" dirty="0" smtClean="0"/>
              <a:t> постепенно уменьшающаяся по ширине и глубине.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7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Углубление в речной долине</a:t>
            </a:r>
            <a:r>
              <a:rPr lang="en-US" dirty="0" smtClean="0"/>
              <a:t>,</a:t>
            </a:r>
            <a:r>
              <a:rPr lang="ru-RU" dirty="0" smtClean="0"/>
              <a:t> по которому воды реки текут постоянно.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7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846821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32425" y="4467944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 Группа островов</a:t>
            </a:r>
            <a:r>
              <a:rPr lang="en-US" dirty="0" smtClean="0"/>
              <a:t>,</a:t>
            </a:r>
            <a:r>
              <a:rPr lang="ru-RU" dirty="0" smtClean="0"/>
              <a:t> лежащих на небольших расстояниях друг от друга</a:t>
            </a:r>
            <a:r>
              <a:rPr lang="en-US" dirty="0" smtClean="0"/>
              <a:t>,</a:t>
            </a:r>
            <a:r>
              <a:rPr lang="ru-RU" dirty="0" smtClean="0"/>
              <a:t> часто имеющих общее основание.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6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 Место выходов грунтовых вод на поверхность.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6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 Единица измерения солености морской воды.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51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 Самый высокий водопад в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00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 Начало реки.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16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Промысловая рыба океана.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00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527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4026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4456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4431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233389"/>
            <a:ext cx="432048" cy="506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648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121924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99842" y="12333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794" y="71219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9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63938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9598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8034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60082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130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35746" y="2554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75657" y="171234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275657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63938" y="72933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938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63938" y="168777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63938" y="2191835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938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563938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63938" y="370400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99598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2106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707705" y="3199947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0082" y="715189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860082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60082" y="172030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4154" y="222436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860082" y="272842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275657" y="2695891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422106" y="121625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292130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724178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156226" y="120829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588274" y="120265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588274" y="69859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88274" y="194538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88274" y="170670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588274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020322" y="2206793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156226" y="2210762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35044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11313" y="-58846"/>
            <a:ext cx="4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2367211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3563938" y="-588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854154" y="-4625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6588274" y="-11385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156226" y="186097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428034" y="759535"/>
            <a:ext cx="42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743820" y="2809738"/>
            <a:ext cx="42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107504" y="185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323528" y="123338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4" name="Блок-схема: перфолента 73"/>
          <p:cNvSpPr/>
          <p:nvPr/>
        </p:nvSpPr>
        <p:spPr>
          <a:xfrm>
            <a:off x="4644058" y="4437112"/>
            <a:ext cx="4392438" cy="24208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 Прибор</a:t>
            </a:r>
            <a:r>
              <a:rPr lang="en-US" dirty="0" smtClean="0"/>
              <a:t>,</a:t>
            </a:r>
            <a:r>
              <a:rPr lang="ru-RU" dirty="0" smtClean="0"/>
              <a:t> с помощью которого за несколько секунд можно определить  глубину океана.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50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</TotalTime>
  <Words>595</Words>
  <Application>Microsoft Office PowerPoint</Application>
  <PresentationFormat>Экран (4:3)</PresentationFormat>
  <Paragraphs>494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Кроссворд по теме : &lt;&lt;Поверхностные воды&gt;&gt; выполнила  Хужина Алена 6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Сарино</cp:lastModifiedBy>
  <cp:revision>12</cp:revision>
  <dcterms:created xsi:type="dcterms:W3CDTF">2017-01-16T07:00:42Z</dcterms:created>
  <dcterms:modified xsi:type="dcterms:W3CDTF">2017-01-16T15:51:50Z</dcterms:modified>
</cp:coreProperties>
</file>