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28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2CACB-0BEA-416F-8C37-788E5589DC8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2B05A-D740-41EF-85F1-B36EEEE02D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68960" y="1619672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Привить ребенку вкус к чтению–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лучший подарок, который мы можем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сделать.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 Лупан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20688" y="251520"/>
            <a:ext cx="5591175" cy="139065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4800" b="1" i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Дошкольник и книга</a:t>
            </a:r>
            <a:endParaRPr lang="ru-RU" sz="4800" b="1" i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Рисунок 5" descr="9a9b3fc27f71a91d5c9d5f73491d77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640" y="1763688"/>
            <a:ext cx="2880320" cy="25152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2656" y="4211960"/>
            <a:ext cx="60932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Значение книг для ребенка очень велико. Книги служат для того, чтоб расширять представление ребенка о мире, знакомить его с вещами, природой, всем, что его окружает. Именно родители читают ребенку его первые книги, оказывают влияние на формирование его предпочтений и читательских вкусов.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Читать нужно вместе с ребенком: берите книгу, садитесь рядом и читайте. Когда систематически книги читаются вслух, то со временем ребенок начинает понимать структуру произведения: где начало и конец произведения, как развивается сюжет. У ребенка развивается логическое мышление. Благодаря чтению ребенок учится правильно составлять предложения, его словарный запас расширяется, развивается воображение. Кроме того, у ребенка формируется умение слушать, а это очень важное качество.</a:t>
            </a:r>
            <a:r>
              <a:rPr lang="ru-RU" sz="1600" dirty="0"/>
              <a:t> </a:t>
            </a:r>
            <a:endParaRPr lang="ru-RU" sz="1600" dirty="0" smtClean="0"/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взрослого - открыть ребёнку то необыкновенное, что несёт в себе книга, то наслаждение, которое доставляет погружение в чтение. Взрослый, чтобы привлечь к книге ребёнка, должен сам любить литературу, наслаждаться ею как искусством, понимать сложность, уметь передавать свои чувства и переживания детям.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44386">
            <a:off x="4443406" y="260568"/>
            <a:ext cx="1669544" cy="225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88640" y="2627784"/>
            <a:ext cx="648072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дошкольном возрасте дети знакомятся с русским и мировым фольклором во всём многообразии его жанров - от колыбельных песен,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считалок, дразнилок, загадок, пословиц до сказок и былин, с русской и зарубежной классикой. С произведениями В. А. Жуковского, А. С. Пушкина, П. Г. Ершова, Ш. Перро, братьев Гримм, Х. К. Андерсена, С. Я. Маршака, К. И. Чуковского, и многих других.</a:t>
            </a:r>
            <a:r>
              <a:rPr lang="ru-RU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Слушая сказки, дети, прежде всего, устанавливают связи, когда события чётко следуют друг за другом и последующее логически вытекает из предыдущего. Такое построение сюжета характерно для большинства сказок, которые читают и рассказывают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дошкольникам.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Русские народные сказки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Сивкабурка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«Царевна - лягушка», «Сестрица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братец Иванушка», и другие). Открывают простор для чувств и мыслей ребенка о сложном мире, где сталкиваются в непримиримой борьбе добрые и злые силы, где дети утверждаются в непременной, неизбежной победе добра над злом, удивляются чудесам и тайнам и пытаются раскрыть и осмыслить их. Именно книги, волнуя ум, сердце и воображение детей, помогают им разобраться в сложных жизненных ситуациях, обостряют чуткость к плохому и хорошему, побуждают самостоятельно находить правильные ответы на сложные вопросы.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E:\портреты\бианки\Vitalij_Bianki__Lesnaya_gaz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4904" y="179512"/>
            <a:ext cx="1656184" cy="2245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0768" y="7164288"/>
            <a:ext cx="3528392" cy="18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70406">
            <a:off x="703901" y="221421"/>
            <a:ext cx="1650794" cy="215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_12868012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0768" y="1475656"/>
            <a:ext cx="4176464" cy="2160240"/>
          </a:xfrm>
          <a:prstGeom prst="rect">
            <a:avLst/>
          </a:prstGeom>
        </p:spPr>
      </p:pic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116632" y="179513"/>
            <a:ext cx="6624736" cy="1440159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205867"/>
                </a:solidFill>
                <a:effectLst/>
                <a:latin typeface="Times New Roman"/>
                <a:cs typeface="Times New Roman"/>
              </a:rPr>
              <a:t>Уважаемые мамы и папы!</a:t>
            </a:r>
          </a:p>
          <a:p>
            <a:pPr algn="ctr" rtl="0"/>
            <a:r>
              <a:rPr lang="ru-RU" sz="4400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205867"/>
                </a:solidFill>
                <a:effectLst/>
                <a:latin typeface="Times New Roman"/>
                <a:cs typeface="Times New Roman"/>
              </a:rPr>
              <a:t>Вы хотите, чтобы ваш ребенок читал?</a:t>
            </a:r>
          </a:p>
          <a:p>
            <a:pPr algn="ctr" rtl="0"/>
            <a:r>
              <a:rPr lang="ru-RU" sz="4400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205867"/>
                </a:solidFill>
                <a:effectLst/>
                <a:latin typeface="Times New Roman"/>
                <a:cs typeface="Times New Roman"/>
              </a:rPr>
              <a:t>Учтите эти добрые советы и пожелания и ваши желания исполнятся.</a:t>
            </a:r>
            <a:endParaRPr lang="ru-RU" sz="4400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solidFill>
                <a:srgbClr val="205867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16632" y="3635896"/>
            <a:ext cx="6552728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Прививайте детям интерес к чтению с раннего детства.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Покупая книги, выбирайте яркие по оформлению и интересные по содержанию книги. Покупайте по возможности, книги полюбившихся ребенку авторов, оформляйте личную библиотеку вашего сына или дочери.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Систематически читайте сами. Это формирует у ребенка привычку видеть в доме книгу всегда.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Рекомендуйте ребенку книгу своего детства, делитесь своими детскими впечатлениями от чтения той или иной книги, сопоставляйте ваши и его впечатления.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Выделите дома специальное место для чтения.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.Чтение вслух помогает расширить словарный запас детей, а также развить у них умение слушать и сосредоточивать внимание.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Прививайте навыки культурного и бережного обращения с книгой.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Рассматривание, обсуждение и чтение книг – важнейший момент, с помощью которого родители могут привить детям интерес к чтению.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   Попытайтесь вместе с ребенком сочинить собственное окончание произведения.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614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8</cp:revision>
  <dcterms:created xsi:type="dcterms:W3CDTF">2012-12-06T18:17:07Z</dcterms:created>
  <dcterms:modified xsi:type="dcterms:W3CDTF">2012-12-06T19:35:33Z</dcterms:modified>
</cp:coreProperties>
</file>