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</a:rPr>
              <a:t>Семейные традиции</a:t>
            </a:r>
            <a:endParaRPr lang="ru-RU" sz="3600" b="1" i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39090"/>
            <a:ext cx="8352928" cy="551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97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Данная презентация  была приготовлена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2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748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532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2096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Семейные традиции</vt:lpstr>
      <vt:lpstr>Данная презентация  была приготовлена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Михаил</cp:lastModifiedBy>
  <cp:revision>2</cp:revision>
  <dcterms:created xsi:type="dcterms:W3CDTF">2016-12-09T08:31:17Z</dcterms:created>
  <dcterms:modified xsi:type="dcterms:W3CDTF">2016-12-09T09:03:19Z</dcterms:modified>
</cp:coreProperties>
</file>