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Горные породы: магматические, осадочные.</a:t>
            </a:r>
            <a:endParaRPr lang="ru-RU" sz="5400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068960"/>
            <a:ext cx="874846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1480" algn="ctr">
              <a:defRPr/>
            </a:pPr>
            <a:endParaRPr lang="ru-RU" sz="2800" b="1" dirty="0" smtClean="0"/>
          </a:p>
          <a:p>
            <a:pPr marL="411480" algn="ctr">
              <a:defRPr/>
            </a:pPr>
            <a:endParaRPr lang="ru-RU" sz="2800" b="1" dirty="0" smtClean="0"/>
          </a:p>
          <a:p>
            <a:pPr marL="411480" algn="ctr">
              <a:defRPr/>
            </a:pPr>
            <a:r>
              <a:rPr lang="ru-RU" sz="2800" b="1" dirty="0" smtClean="0"/>
              <a:t>3 класс. </a:t>
            </a:r>
          </a:p>
          <a:p>
            <a:pPr marL="411480" algn="ctr">
              <a:defRPr/>
            </a:pPr>
            <a:r>
              <a:rPr lang="ru-RU" sz="2800" b="1" dirty="0" smtClean="0"/>
              <a:t>Урок  по окружающему миру. </a:t>
            </a:r>
          </a:p>
          <a:p>
            <a:pPr marL="411480" algn="ctr">
              <a:defRPr/>
            </a:pPr>
            <a:r>
              <a:rPr lang="ru-RU" sz="2800" b="1" dirty="0" smtClean="0"/>
              <a:t>УМК « Перспективная начальная школа».</a:t>
            </a:r>
            <a:endParaRPr lang="ru-RU" sz="2800" dirty="0" smtClean="0"/>
          </a:p>
          <a:p>
            <a:pPr marL="411480" algn="r">
              <a:defRPr/>
            </a:pPr>
            <a:endParaRPr lang="ru-RU" sz="2400" i="1" dirty="0" smtClean="0"/>
          </a:p>
          <a:p>
            <a:pPr marL="411480" algn="r">
              <a:defRPr/>
            </a:pPr>
            <a:r>
              <a:rPr lang="ru-RU" sz="2400" i="1" dirty="0" smtClean="0"/>
              <a:t>Учитель  начальных классов </a:t>
            </a:r>
          </a:p>
          <a:p>
            <a:pPr marL="411480" algn="r">
              <a:defRPr/>
            </a:pPr>
            <a:r>
              <a:rPr lang="ru-RU" sz="2400" i="1" dirty="0" smtClean="0"/>
              <a:t> Кучма Наталья Михайловна                                                                                                                               </a:t>
            </a:r>
          </a:p>
          <a:p>
            <a:pPr marL="411480">
              <a:buFont typeface="Wingdings"/>
              <a:buChar char=""/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0028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Каменный уголь.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4" descr="уголь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772816"/>
            <a:ext cx="4032448" cy="302895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15" descr="E:\Света блин\2266202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2564904"/>
            <a:ext cx="4104456" cy="3019807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Янтарь – это окаменевшая смола древних  хвойных деревьев.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14" descr="E:\Света блин\Amber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772816"/>
            <a:ext cx="3894584" cy="2042614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5" descr="янтарь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2780928"/>
            <a:ext cx="4100015" cy="3384376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Одноклеточное существо под названием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фораминифера.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5" descr="фораминефе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204864"/>
            <a:ext cx="4464496" cy="4248711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Торф образуется из отмирающих частей  водных растений.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11" descr="E:\Света блин\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060848"/>
            <a:ext cx="4176464" cy="302895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9" descr="E:\Света блин\verhtorf%2001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2852936"/>
            <a:ext cx="4104456" cy="302895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Торф –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это горючее полезное ископаемое.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3" descr="горюче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2348880"/>
            <a:ext cx="5976664" cy="3585632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799288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ambria" pitchFamily="18" charset="0"/>
              </a:rPr>
              <a:t>ПРОВЕРЬ СЕБЯ !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endParaRPr lang="ru-RU" sz="36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Выделите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две группы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горных пород.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4077072"/>
            <a:ext cx="4729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МАГМАТИЧЕСКАЯ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4437112"/>
            <a:ext cx="32784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ОСАДОЧНАЯ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907704" y="3284984"/>
            <a:ext cx="79208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84168" y="3356992"/>
            <a:ext cx="864096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5489" y="332656"/>
            <a:ext cx="58753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Какие слова пропущены?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3744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Их называют </a:t>
            </a:r>
          </a:p>
          <a:p>
            <a:pPr>
              <a:lnSpc>
                <a:spcPct val="8000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осадочными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потому что образовались в результате осаждения камней песчинок, глинистых частичек скелетов и панцирей умерших обитателей моря, отмирающих растений на дне рек, озёр, морей.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484784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При извержении вулкана раскалённые огненные потоки магмы изливаются на её поверхность и остывают. Это приводит к образованию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магматических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пород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Базальт, гранит – это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магматические 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породы.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7" descr="E:\Света блин\12363297137a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9" y="2132856"/>
            <a:ext cx="4104456" cy="2952328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11" descr="E:\Света блин\granit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2204864"/>
            <a:ext cx="4104456" cy="288032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Известняк, янтарь, каменный уголь-это  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осадочные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  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породы.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10" descr="E:\Света блин\11010602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204864"/>
            <a:ext cx="2952328" cy="2376264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12" descr="E:\Света блин\1254027675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5856" y="3645024"/>
            <a:ext cx="2664296" cy="2632893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9" descr="E:\Света блин\Amber.pendants.800pix.05020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12160" y="2204864"/>
            <a:ext cx="2880320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7693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Закон об охране природы требует, чтобы люди бережно использовали полезные ископаемые, не допускали потерь при их добыче, переработке, перевозке, хранении.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4" descr="хранение нефт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429000"/>
            <a:ext cx="4579077" cy="288032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Речная и морская галька – 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это горные породы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BIPs" pitchFamily="66" charset="0"/>
                <a:cs typeface="Arial" pitchFamily="34" charset="0"/>
              </a:rPr>
              <a:t>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BIPs" pitchFamily="66" charset="0"/>
              <a:cs typeface="Arial" pitchFamily="34" charset="0"/>
            </a:endParaRPr>
          </a:p>
        </p:txBody>
      </p:sp>
      <p:pic>
        <p:nvPicPr>
          <p:cNvPr id="3" name="Содержимое 8" descr="речная галька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348880"/>
            <a:ext cx="4104457" cy="3078343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9" descr="морская галь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2996952"/>
            <a:ext cx="4032450" cy="3067806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802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Жидкие горные породы: ртуть, нефть. 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9" descr="ртут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700808"/>
            <a:ext cx="4450995" cy="3096344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8" descr="нефть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2924944"/>
            <a:ext cx="3513584" cy="3263199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Газообразная горная порода -  природный горючий газ.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Рисунок 2" descr="га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988841"/>
            <a:ext cx="7200800" cy="43408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507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Вулканы дымятся, грохочут, извергаются.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8" descr="E:\Света блин\vulkan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772816"/>
            <a:ext cx="7128792" cy="4398139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Из кратера вырываются потоки расплавленной массы (магма).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Picture 2" descr="E:\Света блин\volcano_hawaii_kilauea_puu_o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844824"/>
            <a:ext cx="4281160" cy="324036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11" descr="E:\Света блин\Безымянны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4008" y="2780928"/>
            <a:ext cx="4224469" cy="3240360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2851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Гранит - горная магматическая 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порода. 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7" descr="грани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348880"/>
            <a:ext cx="4104456" cy="3024336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8" descr="гранит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996952"/>
            <a:ext cx="4104456" cy="3024666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3618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Базальт - горная магматическая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порода. 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Содержимое 4" descr="базальт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2060848"/>
            <a:ext cx="410445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Содержимое 5" descr="базальт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2492896"/>
            <a:ext cx="3312368" cy="3816424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6195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Горная порода – известняк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9" descr="E:\Света блин\15720986_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2852936"/>
            <a:ext cx="4048494" cy="3024336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7" descr="известня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1628800"/>
            <a:ext cx="4086331" cy="3024336"/>
          </a:xfrm>
          <a:prstGeom prst="rect">
            <a:avLst/>
          </a:prstGeo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226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элмарт</dc:creator>
  <cp:lastModifiedBy>элмарт</cp:lastModifiedBy>
  <cp:revision>36</cp:revision>
  <dcterms:created xsi:type="dcterms:W3CDTF">2017-01-15T05:35:20Z</dcterms:created>
  <dcterms:modified xsi:type="dcterms:W3CDTF">2017-01-16T13:22:37Z</dcterms:modified>
</cp:coreProperties>
</file>