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2" r:id="rId5"/>
    <p:sldId id="259" r:id="rId6"/>
    <p:sldId id="270" r:id="rId7"/>
    <p:sldId id="271" r:id="rId8"/>
    <p:sldId id="260" r:id="rId9"/>
    <p:sldId id="261" r:id="rId10"/>
    <p:sldId id="269" r:id="rId11"/>
    <p:sldId id="264" r:id="rId12"/>
    <p:sldId id="263" r:id="rId13"/>
    <p:sldId id="266" r:id="rId14"/>
    <p:sldId id="267" r:id="rId15"/>
    <p:sldId id="268" r:id="rId16"/>
    <p:sldId id="25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8" d="100"/>
          <a:sy n="78" d="100"/>
        </p:scale>
        <p:origin x="-8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929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320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41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9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413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023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030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561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28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21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0D6A3-5EEF-4442-8806-8035E8711264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24F73-953D-4186-8836-C3B6A3106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971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97242" y="404739"/>
            <a:ext cx="875782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Муниципальное дошкольное образовательное учреждение</a:t>
            </a:r>
            <a:endParaRPr lang="ru-RU" sz="2400" dirty="0"/>
          </a:p>
          <a:p>
            <a:pPr algn="ctr"/>
            <a:r>
              <a:rPr lang="ru-RU" sz="2400" b="1" dirty="0"/>
              <a:t>Детский сад № 23 "Ромашка" общеразвивающего вида</a:t>
            </a:r>
            <a:endParaRPr lang="ru-RU" sz="2400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92542" y="2290227"/>
            <a:ext cx="720691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Здоровый образ жизни в детском </a:t>
            </a:r>
            <a:r>
              <a:rPr lang="ru-RU" sz="3200" b="1" dirty="0" smtClean="0"/>
              <a:t>саду</a:t>
            </a:r>
          </a:p>
          <a:p>
            <a:pPr algn="ctr"/>
            <a:r>
              <a:rPr lang="ru-RU" b="1" dirty="0" smtClean="0"/>
              <a:t>Презентация для воспитателей</a:t>
            </a:r>
            <a:endParaRPr lang="ru-RU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33537" y="4126832"/>
            <a:ext cx="4150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Подготовила: инструктор ФИЗО </a:t>
            </a:r>
          </a:p>
          <a:p>
            <a:pPr algn="ctr"/>
            <a:r>
              <a:rPr lang="ru-RU" dirty="0" smtClean="0"/>
              <a:t>Федорова Н.А.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37485" y="6087980"/>
            <a:ext cx="141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2016г.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08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954505" y="696613"/>
            <a:ext cx="10042357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Полноценный сон.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Полноценный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сон, в том числе дневной, необходим для сохранения здоровья и нормального функционирования организма. Он исключает переутомление, дарит бодрость и хорошее настроение. Отсутствие дневного сна может привести к снижению иммунитета, ухудшению памяти, плохой концентрации внимания.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761" y="2021983"/>
            <a:ext cx="4272188" cy="3204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3710" y="2167200"/>
            <a:ext cx="2262123" cy="3016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5358" y="1974857"/>
            <a:ext cx="2792814" cy="3208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567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2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4747" y="358489"/>
            <a:ext cx="6096000" cy="3886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п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роветривания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747" y="747185"/>
            <a:ext cx="1092467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Санитарно-эпидемиологическим требованиям к устройству, содержанию и режиму работы дошкольных учреждений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СанПин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2.4.1.2660-10)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Проветривание комнат должно осуществляться «ежедневно и неоднократно в отсутствие детей. Наиболее эффективное – сквозное и угловое проветривание помещений. Длительность проветривания зависит о температуры наружного воздуха, направления ветра, эффективности отопительной системы. Сквозное проветривание проводят не менее 10 минут каждые 1,5 часа. Проветривание проводят в отсутствие детей и заканчивают за 30 минут до их прихода с прогулки или занятий. Широкая аэрация всех помещений в теплое время года допускается в присутствии детей. Проветривание через туалетные комнаты не допускается. В помещениях спален сквозное проветривание проводят до укладывания детей. В холодное время года фрамуги, форточки закрывают за 10 минут до отхода ко сну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теплое время года сон организуют при открытых окнах (избегая сквозняка).» Все помещения с постоянным пребыванием детей нуждаются в проветривании. В «Требованиях» есть подробная таблица с кратностью свежего воздуха в зависимости от помещения, возрастной группы и местоположения детского сада.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8379" y="4538758"/>
            <a:ext cx="1921041" cy="20684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9965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830179" y="685206"/>
            <a:ext cx="10118558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Спокойствие и любовь.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Спокойствие должно царить в семье и сохраняться в детском саду. Ребенок должен знать, что дома его ждут и любят, тогда он сможет справиться с любой задачей. Разрешить сложные ситуации поможет детский психолог.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4036" y="2232561"/>
            <a:ext cx="2786932" cy="23928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2040" y="2009104"/>
            <a:ext cx="3772223" cy="366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283" y="2009103"/>
            <a:ext cx="3648158" cy="2962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78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821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664279" y="787140"/>
            <a:ext cx="10635916" cy="3400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цель нашего детского сада, в том, чтобы обеспечить правильное и бережливое отношение детей к своему здоровью, развить быстроту реакции, ловкость, силу и скорость, научить регулировать свое эмоционально состояние, принимать правильное решение, гарантировать квалифицированную диагностику состояния здоровья ребенка.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детских садов должно проводиться силами не одних лишь педагогов,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воспитателей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психологов. Это большая цепочка, куда обязательно должны подключаться родители и работать в тандеме с педагогами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Мною была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подготовлена </a:t>
            </a:r>
            <a:r>
              <a:rPr lang="ru-RU" b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Памятка </a:t>
            </a: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формированию </a:t>
            </a: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здорового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образа жизни </a:t>
            </a: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детей.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7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717881" y="1222667"/>
            <a:ext cx="2979822" cy="158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Памятка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формированию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здорового образа жизни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детей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Natali\Downloads\8-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2769" y="421104"/>
            <a:ext cx="7543800" cy="4452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71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708146" y="1982450"/>
            <a:ext cx="10775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</a:t>
            </a:r>
            <a:endParaRPr lang="ru-RU" sz="88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597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45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397042" y="288758"/>
            <a:ext cx="10684042" cy="4665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сохранения здоровья и укрепления иммунитета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является решающим этапом формирования здоровой личности.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 время идет усиленное формирование органов, от которого, по сути,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дальнейшая жизнь маленького человека.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ЗОЖ в детском саду играет важнейшую роль в развитии ребенка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 — один из самых коротких в жизни человека. До 7 лет человек проходит большой этап своего развития, который больше не повторится за всю его жизнь никогда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 нашего детского сада - это формирование любви к здоровому образу жизни, к полезным привычкам, сохранение и укрепление здоровья.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Внедрение ЗОЖ в детском саду рождает выработку человеческих ценностей у детей, таких как здоровье, ответственность за себя, выбор правильного поведения в различных жизненных ситуациях.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368" y="4448906"/>
            <a:ext cx="6217324" cy="212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18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850314" y="475253"/>
            <a:ext cx="10789954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Планирование и соблюдение режима дня в детском саду.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дня – это грамотное распределение времени, отпущенного под занятия. Рациональный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помогает работать всем органам также согласно режиму. Составлять режим нужно с учетом возраста и индивидуальных особенностей организма, чередуя работу с отдыхом. День стоит потратить на естественные нужды (сон, пища, игра и прогулка) и вовлекать детей в различные трудовые процессы, помогать освоить навыки. Продуманный распорядок дня способствует восстановлению сил, укрепляет иммунитет, повышает тонус, воспитывает здоровые привычки, ответственность и дисциплину.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2377" y="2916720"/>
            <a:ext cx="2035733" cy="25273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271" y="2946741"/>
            <a:ext cx="2164574" cy="2497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267" y="2642128"/>
            <a:ext cx="4256002" cy="3192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734864" y="3579805"/>
            <a:ext cx="2485623" cy="186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4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733926" y="314362"/>
            <a:ext cx="10383253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Физические нагрузки.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Зарядка, гимнастика, всевозможные эстафеты, активные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игры,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танцы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это все аспекты ЗОЖ, применяемые в детском саду. Физические упражнения дают возможность научиться управлять свои телом. Они приводят к улучшению аппетита и нормализации обмена веществ.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помнить, что 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получить доста­точную физическую нагрузку, соответствующую их возрастным воз­можностям и группе здоровья.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67494" y="1978361"/>
            <a:ext cx="3149685" cy="2174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168" y="2036568"/>
            <a:ext cx="2771192" cy="2148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0264" y="2036568"/>
            <a:ext cx="2798617" cy="2098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0879" y="4004902"/>
            <a:ext cx="3395812" cy="22294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5081" y="4075424"/>
            <a:ext cx="2780977" cy="2253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9699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850231" y="396121"/>
            <a:ext cx="10491537" cy="1610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Пребывание на свежем воздухе.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на свежем воздухе имеет большое значение для физического развития дошкольника. Прогулка способствует повышению выносливости и устойчивости к неблагоприятным воздействиям внешней среды, особенно к простудным заболеваниям. На прогулке дети играют и много двигаются.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313" y="1899277"/>
            <a:ext cx="4302020" cy="3226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0945" y="1899277"/>
            <a:ext cx="3820538" cy="3327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7106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644861" y="417175"/>
            <a:ext cx="10575758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Разнообразие питания в детском садике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(овощи, фрукты, каши, молочные продукты) 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 любого принуждения.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Пища для детей - это не только источник энергии, она необходима для их роста и развития. Поэтому в продуктах, потребляемых ребенком, в достаточном количестве должны содержаться различные витамины, в особенности –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A, B, C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6777" y="1838467"/>
            <a:ext cx="49326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важен для зрения и роста. Он есть в моркови, сливочном масле, помидорах, яйцах, петрушке.</a:t>
            </a: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Витамин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помогает поддерживать работу сердца(молоко, мясо, хлеб).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защищает от стрессов и болезней(апельсины, лимоны, ягоды, капуста, лук).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укрепляет кости и мышцы. Его много в молоке и яйцах.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3849" y="3740043"/>
            <a:ext cx="3829317" cy="2871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3780" y="1509372"/>
            <a:ext cx="2850975" cy="2597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887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794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300809" y="301564"/>
            <a:ext cx="11590381" cy="116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Закаливание детей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– это система мероприятий, направленных на повышение устойчивости механизмов защиты и приспособления организма ребенка ко многим факторам внешней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среды. Процедуры закаливания в саду направлены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поднятие уровня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иммунитета 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возраста малыша и его состояния здоровья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Главное правило – закаливание должно быть регулярным! Его следует проводить в течение всего года, постепенно увеличивая продолжительность процедур.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20" y="6042604"/>
            <a:ext cx="55801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«Солнце, воздух и вода – наши лучшие друзья!»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673" y="1467652"/>
            <a:ext cx="2214418" cy="2952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2496" y="3239574"/>
            <a:ext cx="2574165" cy="3010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8391" y="4254973"/>
            <a:ext cx="2387892" cy="1994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00809" y="1546916"/>
            <a:ext cx="4820106" cy="394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некоторые способы закаливания в саду: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оздоровительные прогулки, ежедневно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умывание прохладной водой перед приемом пищи, после каждого загрязнения рук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полоскание рта после каждого принятия пищи и после сна водой комнатной температуры (прохладной)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воздушные ванны после сна, на занятии по физкультуре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ходьба босиком в обычных условиях и по ребристым дорожкам после сна, на занятиях физкультурой (время увеличивается постепенно)</a:t>
            </a:r>
          </a:p>
        </p:txBody>
      </p:sp>
    </p:spTree>
    <p:extLst>
      <p:ext uri="{BB962C8B-B14F-4D97-AF65-F5344CB8AC3E}">
        <p14:creationId xmlns:p14="http://schemas.microsoft.com/office/powerpoint/2010/main" val="20665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847380" y="484140"/>
            <a:ext cx="10695436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Неограниченность в движении и познавании предметов.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содействует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гармоничному физическому развитию и закаливанию организма,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поддерживает эмоционально-положительный тонус ребенка и развивает силу и выносливость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8750" y="2482524"/>
            <a:ext cx="4130373" cy="2766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0784" y="2526225"/>
            <a:ext cx="3141744" cy="2356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278" y="2482524"/>
            <a:ext cx="3758003" cy="28185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6983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413083" y="736510"/>
            <a:ext cx="10920664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Навыки личной гигиены.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Следует как можно раньше научить ребенка соблюдать правила гигиены, чтобы уберечь его от многих проблем со здоровьем. Важно не только объяснить ребенку необходимость поддерживать чистоту, но и своим собственным примером побуждать его к этому(уход за зубами дважды в день, мытье рук, полоскание рта после еды, купание, смена белья).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8376" y="2836677"/>
            <a:ext cx="2621478" cy="174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009" y="2310659"/>
            <a:ext cx="5995826" cy="4402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4" y="2160813"/>
            <a:ext cx="2450780" cy="3267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302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918</Words>
  <Application>Microsoft Office PowerPoint</Application>
  <PresentationFormat>Произвольный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</dc:creator>
  <cp:lastModifiedBy>Natali</cp:lastModifiedBy>
  <cp:revision>65</cp:revision>
  <dcterms:created xsi:type="dcterms:W3CDTF">2016-11-20T13:11:58Z</dcterms:created>
  <dcterms:modified xsi:type="dcterms:W3CDTF">2017-01-16T15:06:25Z</dcterms:modified>
</cp:coreProperties>
</file>