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numRef>
              <c:f>Лист1!$A$2:$A$6</c:f>
              <c:numCache>
                <c:formatCode>mmm\-yy</c:formatCode>
                <c:ptCount val="5"/>
                <c:pt idx="0" formatCode="General">
                  <c:v>2014</c:v>
                </c:pt>
                <c:pt idx="1">
                  <c:v>42125</c:v>
                </c:pt>
                <c:pt idx="2">
                  <c:v>42278</c:v>
                </c:pt>
                <c:pt idx="3">
                  <c:v>42491</c:v>
                </c:pt>
                <c:pt idx="4">
                  <c:v>42614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12</c:v>
                </c:pt>
                <c:pt idx="1">
                  <c:v>23</c:v>
                </c:pt>
                <c:pt idx="2">
                  <c:v>21</c:v>
                </c:pt>
                <c:pt idx="3">
                  <c:v>42</c:v>
                </c:pt>
                <c:pt idx="4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/>
      <c:overlay val="0"/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863C2FA-6342-4309-979A-94F655634917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53D45E6-40BD-4D17-9562-8D50C2D72708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3C2FA-6342-4309-979A-94F655634917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D45E6-40BD-4D17-9562-8D50C2D727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3C2FA-6342-4309-979A-94F655634917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D45E6-40BD-4D17-9562-8D50C2D727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3C2FA-6342-4309-979A-94F655634917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D45E6-40BD-4D17-9562-8D50C2D727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3C2FA-6342-4309-979A-94F655634917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D45E6-40BD-4D17-9562-8D50C2D727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3C2FA-6342-4309-979A-94F655634917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D45E6-40BD-4D17-9562-8D50C2D7270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3C2FA-6342-4309-979A-94F655634917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D45E6-40BD-4D17-9562-8D50C2D727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3C2FA-6342-4309-979A-94F655634917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D45E6-40BD-4D17-9562-8D50C2D727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3C2FA-6342-4309-979A-94F655634917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D45E6-40BD-4D17-9562-8D50C2D727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3C2FA-6342-4309-979A-94F655634917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D45E6-40BD-4D17-9562-8D50C2D72708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3C2FA-6342-4309-979A-94F655634917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D45E6-40BD-4D17-9562-8D50C2D727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863C2FA-6342-4309-979A-94F655634917}" type="datetimeFigureOut">
              <a:rPr lang="ru-RU" smtClean="0"/>
              <a:t>05.12.2016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53D45E6-40BD-4D17-9562-8D50C2D7270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1916832"/>
            <a:ext cx="3672408" cy="1656184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«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Экозвери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3365" y="3789040"/>
            <a:ext cx="3511043" cy="2304256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err="1"/>
              <a:t>ДиМОО</a:t>
            </a:r>
            <a:r>
              <a:rPr lang="ru-RU" b="1" dirty="0"/>
              <a:t> «Крыша</a:t>
            </a:r>
            <a:r>
              <a:rPr lang="ru-RU" b="1" dirty="0" smtClean="0"/>
              <a:t>»</a:t>
            </a:r>
          </a:p>
          <a:p>
            <a:r>
              <a:rPr lang="ru-RU" dirty="0" smtClean="0"/>
              <a:t> </a:t>
            </a:r>
            <a:r>
              <a:rPr lang="ru-RU" dirty="0"/>
              <a:t>ГБОУ СОШ № 349:</a:t>
            </a:r>
          </a:p>
          <a:p>
            <a:r>
              <a:rPr lang="ru-RU" dirty="0" err="1"/>
              <a:t>Ирицкий</a:t>
            </a:r>
            <a:r>
              <a:rPr lang="ru-RU" dirty="0"/>
              <a:t> </a:t>
            </a:r>
            <a:r>
              <a:rPr lang="ru-RU" dirty="0" err="1"/>
              <a:t>Дитрий</a:t>
            </a:r>
            <a:r>
              <a:rPr lang="ru-RU" dirty="0"/>
              <a:t> 9 класс.</a:t>
            </a:r>
          </a:p>
          <a:p>
            <a:r>
              <a:rPr lang="ru-RU" b="1" dirty="0"/>
              <a:t>ДОО «Протон</a:t>
            </a:r>
            <a:r>
              <a:rPr lang="ru-RU" b="1" dirty="0" smtClean="0"/>
              <a:t>»</a:t>
            </a:r>
          </a:p>
          <a:p>
            <a:r>
              <a:rPr lang="ru-RU" dirty="0" smtClean="0"/>
              <a:t> </a:t>
            </a:r>
            <a:r>
              <a:rPr lang="ru-RU" dirty="0"/>
              <a:t>ГБОУ СОШ № 531</a:t>
            </a:r>
          </a:p>
          <a:p>
            <a:r>
              <a:rPr lang="ru-RU" dirty="0"/>
              <a:t>Кузнецова Дарья 7 класс.    </a:t>
            </a:r>
          </a:p>
          <a:p>
            <a:r>
              <a:rPr lang="ru-RU" b="1" dirty="0" smtClean="0"/>
              <a:t>ДОО </a:t>
            </a:r>
            <a:r>
              <a:rPr lang="ru-RU" b="1" dirty="0"/>
              <a:t>«Волна» </a:t>
            </a:r>
            <a:endParaRPr lang="ru-RU" b="1" dirty="0" smtClean="0"/>
          </a:p>
          <a:p>
            <a:r>
              <a:rPr lang="ru-RU" dirty="0" smtClean="0"/>
              <a:t>ГБОУ </a:t>
            </a:r>
            <a:r>
              <a:rPr lang="ru-RU" dirty="0"/>
              <a:t>Гимназия </a:t>
            </a:r>
            <a:r>
              <a:rPr lang="ru-RU" dirty="0" smtClean="0"/>
              <a:t>405                                                          </a:t>
            </a:r>
            <a:r>
              <a:rPr lang="ru-RU" dirty="0"/>
              <a:t>Назаренко Маргарита.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67014"/>
            <a:ext cx="4572000" cy="2130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483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08912" cy="3508977"/>
          </a:xfrm>
        </p:spPr>
        <p:txBody>
          <a:bodyPr>
            <a:normAutofit/>
          </a:bodyPr>
          <a:lstStyle/>
          <a:p>
            <a:pPr marL="68580" indent="0" algn="just">
              <a:buNone/>
            </a:pPr>
            <a:r>
              <a:rPr lang="ru-RU" dirty="0" smtClean="0"/>
              <a:t>	Решение </a:t>
            </a:r>
            <a:r>
              <a:rPr lang="ru-RU" dirty="0"/>
              <a:t>экологических проблем невозможно обеспечить усилиями одних только специалистов - экологов, управленцев, юристов, инженеров, законодателей </a:t>
            </a:r>
            <a:r>
              <a:rPr lang="ru-RU" dirty="0" smtClean="0"/>
              <a:t>и т.д. Для </a:t>
            </a:r>
            <a:r>
              <a:rPr lang="ru-RU" dirty="0"/>
              <a:t>эффективного достижения цели - повышения экологической безопасности - необходимо активное участие всех людей вне зависимости от их социального или культурного статуса.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3933056"/>
            <a:ext cx="820891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/>
              <a:t>Цель проекта:</a:t>
            </a:r>
          </a:p>
          <a:p>
            <a:pPr algn="just"/>
            <a:r>
              <a:rPr lang="ru-RU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Привлечь внимание общественности, в частности, детей и родителей к проблеме снижения экологической безопасности окружающего и животного мира, через приобщение детей к заботе о животных содержащихся на территории приюта для животных «Верность».</a:t>
            </a:r>
            <a:endParaRPr lang="ru-RU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14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08912" cy="114300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Количество учащихся, принявших участие в выездах</a:t>
            </a:r>
            <a:endParaRPr lang="ru-RU" sz="2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7944486"/>
              </p:ext>
            </p:extLst>
          </p:nvPr>
        </p:nvGraphicFramePr>
        <p:xfrm>
          <a:off x="827584" y="1628800"/>
          <a:ext cx="7488832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6835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136904" cy="3508977"/>
          </a:xfrm>
        </p:spPr>
        <p:txBody>
          <a:bodyPr/>
          <a:lstStyle/>
          <a:p>
            <a:pPr marL="68580" indent="0" algn="just">
              <a:buNone/>
            </a:pPr>
            <a:r>
              <a:rPr lang="ru-RU" dirty="0" smtClean="0"/>
              <a:t>	На </a:t>
            </a:r>
            <a:r>
              <a:rPr lang="ru-RU" dirty="0"/>
              <a:t>данном этапе реализации проекта, идет разработка положения фестиваля — конкурса социальной рекламы «Всем живущим на планете любовь нужна». Предполагаемая дата проведения апрель 2017года, совместно с приютом для животных Верность, в рамках ежегодного  Особенного Фестиваля Верность.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212976"/>
            <a:ext cx="5076056" cy="33846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9185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35</TotalTime>
  <Words>89</Words>
  <Application>Microsoft Office PowerPoint</Application>
  <PresentationFormat>Экран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Остин</vt:lpstr>
      <vt:lpstr>Проект «Экозвери»</vt:lpstr>
      <vt:lpstr>Презентация PowerPoint</vt:lpstr>
      <vt:lpstr>Количество учащихся, принявших участие в выездах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«Экозвери»</dc:title>
  <dc:creator>Katya</dc:creator>
  <cp:lastModifiedBy>Katya</cp:lastModifiedBy>
  <cp:revision>4</cp:revision>
  <dcterms:created xsi:type="dcterms:W3CDTF">2016-12-05T18:47:24Z</dcterms:created>
  <dcterms:modified xsi:type="dcterms:W3CDTF">2016-12-05T19:23:08Z</dcterms:modified>
</cp:coreProperties>
</file>