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65618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Разряды имен </a:t>
            </a:r>
            <a:r>
              <a:rPr lang="ru-RU" sz="2800" dirty="0" err="1" smtClean="0"/>
              <a:t>прилагательнных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2680321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6 класс. 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Алексеева </a:t>
            </a:r>
            <a:r>
              <a:rPr lang="ru-RU" dirty="0" smtClean="0"/>
              <a:t>Е.А</a:t>
            </a:r>
            <a:r>
              <a:rPr lang="ru-RU" dirty="0" smtClean="0"/>
              <a:t>.-учитель русского языка и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4092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 окном у меня растет старая береза. Осенью она красива и величественна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Подчеркните члены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220801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Зеленый цвет, степной цветок, зимний спорт, городской транспорт, папин галстук, лисий след, волчья нора, веселый смех, тонкие провода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Распределите по разрядам: </a:t>
            </a:r>
          </a:p>
        </p:txBody>
      </p:sp>
    </p:spTree>
    <p:extLst>
      <p:ext uri="{BB962C8B-B14F-4D97-AF65-F5344CB8AC3E}">
        <p14:creationId xmlns:p14="http://schemas.microsoft.com/office/powerpoint/2010/main" val="4267770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1-я группа Дождевой </a:t>
            </a:r>
            <a:r>
              <a:rPr lang="ru-RU" dirty="0"/>
              <a:t>(вода, капля, облака, осень, погода, сезон).</a:t>
            </a:r>
          </a:p>
          <a:p>
            <a:r>
              <a:rPr lang="ru-RU" dirty="0"/>
              <a:t>2-я группа. Дождливый (вода, капля, облака, осень, погода, сезон).</a:t>
            </a:r>
          </a:p>
          <a:p>
            <a:r>
              <a:rPr lang="ru-RU" dirty="0"/>
              <a:t>2 вариант.</a:t>
            </a:r>
          </a:p>
          <a:p>
            <a:r>
              <a:rPr lang="ru-RU" dirty="0"/>
              <a:t>3-я группа. Короткий (ответ, день, платье, прилагательное, разговор, рассказ).</a:t>
            </a:r>
          </a:p>
          <a:p>
            <a:r>
              <a:rPr lang="ru-RU" dirty="0"/>
              <a:t>4-я группа. Краткий (ответ, день, платье, прилагательное, разговор, рассказ).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согласование прилагательных с существительными.</a:t>
            </a:r>
          </a:p>
        </p:txBody>
      </p:sp>
    </p:spTree>
    <p:extLst>
      <p:ext uri="{BB962C8B-B14F-4D97-AF65-F5344CB8AC3E}">
        <p14:creationId xmlns:p14="http://schemas.microsoft.com/office/powerpoint/2010/main" val="582447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Мужской род: близкий, узкий, колючий; </a:t>
            </a:r>
            <a:endParaRPr lang="ru-RU" sz="2800" dirty="0" smtClean="0"/>
          </a:p>
          <a:p>
            <a:r>
              <a:rPr lang="ru-RU" sz="2800" dirty="0" smtClean="0"/>
              <a:t>женский </a:t>
            </a:r>
            <a:r>
              <a:rPr lang="ru-RU" sz="2800" dirty="0"/>
              <a:t>род: красивый, могучий, величавый; </a:t>
            </a:r>
            <a:endParaRPr lang="ru-RU" sz="2800" dirty="0" smtClean="0"/>
          </a:p>
          <a:p>
            <a:r>
              <a:rPr lang="ru-RU" sz="2800" dirty="0" smtClean="0"/>
              <a:t>средний </a:t>
            </a:r>
            <a:r>
              <a:rPr lang="ru-RU" sz="2800" dirty="0"/>
              <a:t>род: белый, свежий, холодноватый; </a:t>
            </a:r>
            <a:endParaRPr lang="ru-RU" sz="2800" dirty="0" smtClean="0"/>
          </a:p>
          <a:p>
            <a:r>
              <a:rPr lang="ru-RU" sz="2800" dirty="0" smtClean="0"/>
              <a:t>множественное </a:t>
            </a:r>
            <a:r>
              <a:rPr lang="ru-RU" sz="2800" dirty="0"/>
              <a:t>число: горячий, богатый, умный.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образуйте </a:t>
            </a:r>
            <a:r>
              <a:rPr lang="ru-RU" dirty="0"/>
              <a:t>краткие формы</a:t>
            </a:r>
          </a:p>
        </p:txBody>
      </p:sp>
    </p:spTree>
    <p:extLst>
      <p:ext uri="{BB962C8B-B14F-4D97-AF65-F5344CB8AC3E}">
        <p14:creationId xmlns:p14="http://schemas.microsoft.com/office/powerpoint/2010/main" val="275110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45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</TotalTime>
  <Words>174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Разряды имен прилагательнных </vt:lpstr>
      <vt:lpstr>Подчеркните члены предложения</vt:lpstr>
      <vt:lpstr>Распределите по разрядам: </vt:lpstr>
      <vt:lpstr>согласование прилагательных с существительными.</vt:lpstr>
      <vt:lpstr>образуйте краткие формы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Подчеркните члены предложения</dc:title>
  <dc:creator>Елена</dc:creator>
  <cp:lastModifiedBy>Елена</cp:lastModifiedBy>
  <cp:revision>4</cp:revision>
  <dcterms:created xsi:type="dcterms:W3CDTF">2011-10-27T06:36:28Z</dcterms:created>
  <dcterms:modified xsi:type="dcterms:W3CDTF">2017-01-16T16:58:54Z</dcterms:modified>
</cp:coreProperties>
</file>