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348" r:id="rId2"/>
    <p:sldId id="349" r:id="rId3"/>
    <p:sldId id="320" r:id="rId4"/>
    <p:sldId id="268" r:id="rId5"/>
    <p:sldId id="321" r:id="rId6"/>
    <p:sldId id="322" r:id="rId7"/>
    <p:sldId id="292" r:id="rId8"/>
    <p:sldId id="294" r:id="rId9"/>
    <p:sldId id="329" r:id="rId10"/>
    <p:sldId id="330" r:id="rId11"/>
    <p:sldId id="331" r:id="rId12"/>
    <p:sldId id="328" r:id="rId13"/>
    <p:sldId id="335" r:id="rId14"/>
    <p:sldId id="336" r:id="rId15"/>
    <p:sldId id="337" r:id="rId16"/>
    <p:sldId id="339" r:id="rId17"/>
    <p:sldId id="351" r:id="rId18"/>
    <p:sldId id="34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20936-F17D-420A-9B75-93CD2725AA5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ED305-2759-47C1-9037-F045C0795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8620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ED305-2759-47C1-9037-F045C079546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997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ED305-2759-47C1-9037-F045C0795465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5327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7C45-CCBA-4A5C-B645-483EF3890C28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84E7-DCAA-49ED-AE0F-BA15889BA5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0731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7C45-CCBA-4A5C-B645-483EF3890C28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84E7-DCAA-49ED-AE0F-BA15889BA5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0570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7C45-CCBA-4A5C-B645-483EF3890C28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84E7-DCAA-49ED-AE0F-BA15889BA5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4388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7C45-CCBA-4A5C-B645-483EF3890C28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84E7-DCAA-49ED-AE0F-BA15889BA5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2664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7C45-CCBA-4A5C-B645-483EF3890C28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84E7-DCAA-49ED-AE0F-BA15889BA5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9753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7C45-CCBA-4A5C-B645-483EF3890C28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84E7-DCAA-49ED-AE0F-BA15889BA5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0323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7C45-CCBA-4A5C-B645-483EF3890C28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84E7-DCAA-49ED-AE0F-BA15889BA5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5092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7C45-CCBA-4A5C-B645-483EF3890C28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84E7-DCAA-49ED-AE0F-BA15889BA5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4245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7C45-CCBA-4A5C-B645-483EF3890C28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84E7-DCAA-49ED-AE0F-BA15889BA5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359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7C45-CCBA-4A5C-B645-483EF3890C28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84E7-DCAA-49ED-AE0F-BA15889BA5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4821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7C45-CCBA-4A5C-B645-483EF3890C28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84E7-DCAA-49ED-AE0F-BA15889BA5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0322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27C45-CCBA-4A5C-B645-483EF3890C28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E84E7-DCAA-49ED-AE0F-BA15889BA5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44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АНИМАШКИ\цветы\1172780055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2951" y="0"/>
            <a:ext cx="9199418" cy="689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РР\рр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476672"/>
            <a:ext cx="4248471" cy="5168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1130355">
            <a:off x="4788023" y="476818"/>
            <a:ext cx="42787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4400" b="1" i="1" dirty="0" smtClean="0">
                <a:solidFill>
                  <a:srgbClr val="2715AB"/>
                </a:solidFill>
                <a:latin typeface="Monotype Corsiva" pitchFamily="66" charset="0"/>
              </a:rPr>
              <a:t>РИФӘ   РАХМАН</a:t>
            </a:r>
            <a:endParaRPr lang="ru-RU" sz="4400" dirty="0">
              <a:solidFill>
                <a:srgbClr val="2715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3149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РРАХМАН\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639" cy="6871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 l="4420" t="54359" r="8276" b="3099"/>
          <a:stretch>
            <a:fillRect/>
          </a:stretch>
        </p:blipFill>
        <p:spPr bwMode="auto">
          <a:xfrm>
            <a:off x="0" y="0"/>
            <a:ext cx="564360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 l="3315" r="3855" b="53519"/>
          <a:stretch>
            <a:fillRect/>
          </a:stretch>
        </p:blipFill>
        <p:spPr bwMode="auto">
          <a:xfrm rot="10800000">
            <a:off x="3995936" y="3518726"/>
            <a:ext cx="478028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357422" y="3357562"/>
            <a:ext cx="60056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Кызым</a:t>
            </a:r>
            <a:r>
              <a:rPr lang="ru-RU" sz="2800" b="1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   Та </a:t>
            </a:r>
            <a:r>
              <a:rPr lang="tt-RU" sz="2800" b="1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ңг өлг ә 1 ай  һәм 1 яшь</a:t>
            </a:r>
            <a:endParaRPr lang="ru-RU" sz="2800" b="1" i="1" dirty="0" smtClean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6131488" y="-130752"/>
            <a:ext cx="2277975" cy="325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Picture 2" descr="F:\рифэ апа\ри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6200000">
            <a:off x="521383" y="4050593"/>
            <a:ext cx="2931784" cy="2117226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720341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РРАХМАН\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60" y="-1"/>
            <a:ext cx="9137639" cy="6871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 l="20898" t="15158" r="3295"/>
          <a:stretch>
            <a:fillRect/>
          </a:stretch>
        </p:blipFill>
        <p:spPr bwMode="auto">
          <a:xfrm rot="10800000">
            <a:off x="108771" y="39750"/>
            <a:ext cx="4041959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4" name="Picture 4" descr="F:\рифэ апа\100_106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746029">
            <a:off x="4397374" y="159902"/>
            <a:ext cx="3619682" cy="271462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" name="Picture 2" descr="F:\рифэ апа\IMG_011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851093">
            <a:off x="4601390" y="2728879"/>
            <a:ext cx="4284570" cy="285638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2" descr="F:\рифэ апа\IMG_0119.JPG"/>
          <p:cNvPicPr>
            <a:picLocks noChangeAspect="1" noChangeArrowheads="1"/>
          </p:cNvPicPr>
          <p:nvPr/>
        </p:nvPicPr>
        <p:blipFill rotWithShape="1">
          <a:blip r:embed="rId6" cstate="screen"/>
          <a:srcRect/>
          <a:stretch/>
        </p:blipFill>
        <p:spPr bwMode="auto">
          <a:xfrm rot="20849198">
            <a:off x="2915807" y="3863485"/>
            <a:ext cx="1929701" cy="2870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712705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РРАХМАН\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 l="3333" t="3529" r="5000" b="7047"/>
          <a:stretch>
            <a:fillRect/>
          </a:stretch>
        </p:blipFill>
        <p:spPr bwMode="auto">
          <a:xfrm>
            <a:off x="285720" y="0"/>
            <a:ext cx="4714908" cy="651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628" y="3452501"/>
            <a:ext cx="393409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200" b="1" i="1" dirty="0" smtClean="0">
                <a:solidFill>
                  <a:srgbClr val="0070C0"/>
                </a:solidFill>
                <a:latin typeface="Monotype Corsiva" pitchFamily="66" charset="0"/>
              </a:rPr>
              <a:t>1991 ел,  Татарстанда </a:t>
            </a:r>
          </a:p>
          <a:p>
            <a:r>
              <a:rPr lang="tt-RU" sz="3200" b="1" i="1" dirty="0" smtClean="0">
                <a:solidFill>
                  <a:srgbClr val="0070C0"/>
                </a:solidFill>
                <a:latin typeface="Monotype Corsiva" pitchFamily="66" charset="0"/>
              </a:rPr>
              <a:t>     беренче     Нәүрүз </a:t>
            </a:r>
          </a:p>
          <a:p>
            <a:r>
              <a:rPr lang="tt-RU" sz="3200" b="1" i="1" dirty="0" smtClean="0">
                <a:solidFill>
                  <a:srgbClr val="0070C0"/>
                </a:solidFill>
                <a:latin typeface="Monotype Corsiva" pitchFamily="66" charset="0"/>
              </a:rPr>
              <a:t>              б әйрәме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69935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РРАХМАН\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174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F:\рифэ апа\IMG_82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1432310" y="1600138"/>
            <a:ext cx="3500438" cy="240563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5447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Эх , җәйнең  гүзәл  айлары!!!</a:t>
            </a:r>
            <a:endParaRPr lang="ru-RU" sz="3600" dirty="0"/>
          </a:p>
        </p:txBody>
      </p:sp>
      <p:pic>
        <p:nvPicPr>
          <p:cNvPr id="8" name="Picture 4" descr="F:\рифэ апа\IMG_828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3130995" y="3213821"/>
            <a:ext cx="4757598" cy="317173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9" name="Picture 2" descr="F:\рифэ апа\IMG_827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90933" y="332656"/>
            <a:ext cx="2500298" cy="3750447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963976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РРАХМАН\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0019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рифэ апа\рифэ апа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1738513" y="-1298353"/>
            <a:ext cx="5666973" cy="864096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123728" y="5864610"/>
            <a:ext cx="667041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000" b="1" i="1" dirty="0" smtClean="0">
                <a:solidFill>
                  <a:srgbClr val="0070C0"/>
                </a:solidFill>
                <a:latin typeface="Monotype Corsiva" pitchFamily="66" charset="0"/>
              </a:rPr>
              <a:t>Иҗатташлар, фикердәшләр белән,  1998 ел</a:t>
            </a:r>
            <a:endParaRPr lang="ru-RU" sz="3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460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РРАХМАН\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0019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:\РР\рр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9532" y="325016"/>
            <a:ext cx="8424936" cy="5139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6608" y="5703021"/>
            <a:ext cx="73260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200" b="1" i="1" dirty="0" smtClean="0">
                <a:solidFill>
                  <a:srgbClr val="0070C0"/>
                </a:solidFill>
                <a:latin typeface="Monotype Corsiva" pitchFamily="66" charset="0"/>
              </a:rPr>
              <a:t>Хезмәттәшләр,  </a:t>
            </a:r>
            <a:r>
              <a:rPr lang="tt-RU" sz="3200" b="1" i="1" dirty="0">
                <a:solidFill>
                  <a:srgbClr val="0070C0"/>
                </a:solidFill>
                <a:latin typeface="Monotype Corsiva" pitchFamily="66" charset="0"/>
              </a:rPr>
              <a:t>фикердәшләр белән,  1998 ел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7014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РРАХМАН\05 (1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рифэ апа\IMG_23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57166"/>
            <a:ext cx="4572032" cy="304802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" name="Picture 3" descr="F:\рифэ апа\IMG_233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6200000">
            <a:off x="4606627" y="1522166"/>
            <a:ext cx="4976824" cy="331788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2" descr="F:\рифэ апа\IMG_231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403648" y="3481731"/>
            <a:ext cx="4143404" cy="2762269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067944" y="6244000"/>
            <a:ext cx="49295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200" b="1" i="1" dirty="0" smtClean="0">
                <a:solidFill>
                  <a:srgbClr val="FFFF00"/>
                </a:solidFill>
                <a:latin typeface="Monotype Corsiva" pitchFamily="66" charset="0"/>
              </a:rPr>
              <a:t>“Әдәби   суд”тан   күренешләр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7629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РРАХМАН\0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1\Desktop\РРАХМАН\SS1029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60648"/>
            <a:ext cx="4572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0825936">
            <a:off x="314191" y="764704"/>
            <a:ext cx="33123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b="1" i="1" dirty="0" smtClean="0">
                <a:solidFill>
                  <a:srgbClr val="7030A0"/>
                </a:solidFill>
                <a:latin typeface="Monotype Corsiva" pitchFamily="66" charset="0"/>
              </a:rPr>
              <a:t>“Тугын ягым  </a:t>
            </a:r>
          </a:p>
          <a:p>
            <a:r>
              <a:rPr lang="tt-RU" sz="3200" b="1" i="1" dirty="0" smtClean="0">
                <a:solidFill>
                  <a:srgbClr val="7030A0"/>
                </a:solidFill>
                <a:latin typeface="Monotype Corsiva" pitchFamily="66" charset="0"/>
              </a:rPr>
              <a:t>         мәктәбендә...”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6" name="Picture 2" descr="C:\Users\1\Desktop\РРАХМАН\91682946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3071810"/>
            <a:ext cx="4857784" cy="3658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7329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РРАХМАН\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360" y="0"/>
            <a:ext cx="91376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:\Рифэ Рахманга 50 яшь!!!\IMG_41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396" y="58878"/>
            <a:ext cx="3964773" cy="26431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" name="Picture 6" descr="F:\Рифэ Рахманга 50 яшь!!!\IMG_419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36501" y="0"/>
            <a:ext cx="4007499" cy="267166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" name="Picture 7" descr="F:\Рифэ Рахманга 50 яшь!!!\IMG_420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460843" y="3513589"/>
            <a:ext cx="3043086" cy="288598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2" descr="F:\Рифэ Рахманга 50 яшь!!!\IMG_410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23614" y="3416246"/>
            <a:ext cx="4786314" cy="319087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691680" y="2677652"/>
            <a:ext cx="66062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600" b="1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Юбилейлар  җиткән,  юбилейлар ...</a:t>
            </a:r>
            <a:endParaRPr lang="ru-RU" sz="3600" b="1" i="1" dirty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62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РРАХМАН\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0019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G:\АНИМАШКИ\анимированные\tatoo-okviri_Okviri_full_2111_17860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6120679" cy="515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рифэ апа\IMG_827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05250" y="3748247"/>
            <a:ext cx="1878592" cy="281788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11" descr="F:\рифэ апа\IMG_4054.JPG"/>
          <p:cNvPicPr>
            <a:picLocks noChangeAspect="1" noChangeArrowheads="1"/>
          </p:cNvPicPr>
          <p:nvPr/>
        </p:nvPicPr>
        <p:blipFill>
          <a:blip r:embed="rId5" cstate="screen">
            <a:lum bright="-2000" contrast="9000"/>
          </a:blip>
          <a:srcRect/>
          <a:stretch>
            <a:fillRect/>
          </a:stretch>
        </p:blipFill>
        <p:spPr bwMode="auto">
          <a:xfrm flipH="1">
            <a:off x="6388415" y="418514"/>
            <a:ext cx="2726450" cy="4148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G:\РР\рр1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3842" y="1988840"/>
            <a:ext cx="2531569" cy="37874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889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РРАХМАН\05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 t="6250" r="65686" b="43750"/>
          <a:stretch>
            <a:fillRect/>
          </a:stretch>
        </p:blipFill>
        <p:spPr bwMode="auto">
          <a:xfrm rot="20308473">
            <a:off x="472379" y="240244"/>
            <a:ext cx="148024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/>
          <a:srcRect l="8012" t="16666" r="48718" b="6250"/>
          <a:stretch>
            <a:fillRect/>
          </a:stretch>
        </p:blipFill>
        <p:spPr bwMode="auto">
          <a:xfrm rot="21438861">
            <a:off x="2578624" y="200808"/>
            <a:ext cx="177243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0800000">
            <a:off x="4846237" y="203854"/>
            <a:ext cx="1855199" cy="243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Picture 7" descr="F:\Рифэ Рахманга 50 яшь!!!\IMG_420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4660681" flipV="1">
            <a:off x="171403" y="3473691"/>
            <a:ext cx="2880979" cy="273224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6401524">
            <a:off x="7117441" y="16892"/>
            <a:ext cx="1558717" cy="222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9" name="Picture 2" descr="F:\рифэ апа\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1018056">
            <a:off x="6427921" y="2654281"/>
            <a:ext cx="2562474" cy="170831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" name="Picture 2" descr="F:\рифэ апа\100_106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888510">
            <a:off x="6392113" y="4468503"/>
            <a:ext cx="1763709" cy="235173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4" descr="C:\Documents and Settings\Рамиль_1.ДОМАШНИЙ\Рабочий стол\РР\рр11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516598" y="2924944"/>
            <a:ext cx="2336801" cy="2751763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307836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РРАХМАН\0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21" y="1457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1\Desktop\РРАХМАН\Gla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0661"/>
            <a:ext cx="3995936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1\Desktop\РРАХМАН\44757586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08920"/>
            <a:ext cx="3796599" cy="284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esktop\РРАХМАН\31173502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439300"/>
            <a:ext cx="3491880" cy="2402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20811441">
            <a:off x="4238051" y="257253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1" dirty="0" err="1">
                <a:solidFill>
                  <a:srgbClr val="FF0000"/>
                </a:solidFill>
                <a:latin typeface="Monotype Corsiva" pitchFamily="66" charset="0"/>
              </a:rPr>
              <a:t>Әй</a:t>
            </a:r>
            <a:r>
              <a:rPr lang="ru-RU" sz="3200" b="1" i="1" dirty="0">
                <a:solidFill>
                  <a:srgbClr val="FF0000"/>
                </a:solidFill>
                <a:latin typeface="Monotype Corsiva" pitchFamily="66" charset="0"/>
              </a:rPr>
              <a:t>, </a:t>
            </a:r>
            <a:r>
              <a:rPr lang="ru-RU" sz="3200" b="1" i="1" dirty="0" err="1">
                <a:solidFill>
                  <a:srgbClr val="FF0000"/>
                </a:solidFill>
                <a:latin typeface="Monotype Corsiva" pitchFamily="66" charset="0"/>
              </a:rPr>
              <a:t>авыл</a:t>
            </a:r>
            <a:r>
              <a:rPr lang="ru-RU" sz="3200" b="1" i="1" dirty="0">
                <a:solidFill>
                  <a:srgbClr val="FF0000"/>
                </a:solidFill>
                <a:latin typeface="Monotype Corsiva" pitchFamily="66" charset="0"/>
              </a:rPr>
              <a:t>!</a:t>
            </a:r>
            <a:br>
              <a:rPr lang="ru-RU" sz="3200" b="1" i="1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    </a:t>
            </a:r>
            <a:r>
              <a:rPr lang="ru-RU" sz="3200" b="1" dirty="0" err="1" smtClean="0">
                <a:solidFill>
                  <a:srgbClr val="FF0000"/>
                </a:solidFill>
                <a:latin typeface="Monotype Corsiva" pitchFamily="66" charset="0"/>
              </a:rPr>
              <a:t>Син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Monotype Corsiva" pitchFamily="66" charset="0"/>
              </a:rPr>
              <a:t>ме</a:t>
            </a:r>
            <a:r>
              <a:rPr lang="ru-RU" sz="3200" b="1" i="1" dirty="0" err="1">
                <a:solidFill>
                  <a:srgbClr val="FF0000"/>
                </a:solidFill>
                <a:latin typeface="Monotype Corsiva" pitchFamily="66" charset="0"/>
              </a:rPr>
              <a:t>ң</a:t>
            </a:r>
            <a:r>
              <a:rPr lang="ru-RU" sz="3200" b="1" i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Monotype Corsiva" pitchFamily="66" charset="0"/>
              </a:rPr>
              <a:t>шәһәрдән</a:t>
            </a: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 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         </a:t>
            </a:r>
            <a:r>
              <a:rPr lang="ru-RU" sz="3200" b="1" i="1" dirty="0" err="1" smtClean="0">
                <a:solidFill>
                  <a:srgbClr val="FF0000"/>
                </a:solidFill>
                <a:latin typeface="Monotype Corsiva" pitchFamily="66" charset="0"/>
              </a:rPr>
              <a:t>Мең</a:t>
            </a:r>
            <a: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Monotype Corsiva" pitchFamily="66" charset="0"/>
              </a:rPr>
              <a:t>кабат</a:t>
            </a:r>
            <a:r>
              <a:rPr lang="ru-RU" sz="3200" b="1" i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Monotype Corsiva" pitchFamily="66" charset="0"/>
              </a:rPr>
              <a:t>ямьле</a:t>
            </a:r>
            <a:r>
              <a:rPr lang="ru-RU" sz="3200" b="1" i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sz="3200" b="1" i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</a:rPr>
              <a:t>                               </a:t>
            </a:r>
            <a:r>
              <a:rPr lang="ru-RU" sz="3200" b="1" i="1" dirty="0" err="1" smtClean="0">
                <a:solidFill>
                  <a:srgbClr val="FF0000"/>
                </a:solidFill>
                <a:latin typeface="Monotype Corsiva" pitchFamily="66" charset="0"/>
              </a:rPr>
              <a:t>вә</a:t>
            </a:r>
            <a: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Monotype Corsiva" pitchFamily="66" charset="0"/>
              </a:rPr>
              <a:t>хуш</a:t>
            </a: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...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6225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РРАХМАН\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РРАХМАН\93864328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00298" y="428604"/>
            <a:ext cx="5832648" cy="4617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рифэ апа\P42500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507738">
            <a:off x="140469" y="371439"/>
            <a:ext cx="2702674" cy="202700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" name="Picture 3" descr="F:\рифэ апа\P425004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861092">
            <a:off x="6022393" y="4666840"/>
            <a:ext cx="2921546" cy="219116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2" descr="C:\Users\1\Desktop\РРАХМАН\x_f0bd2abf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4929198"/>
            <a:ext cx="2435596" cy="1811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2910" y="4786322"/>
            <a:ext cx="36367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Monotype Corsiva" pitchFamily="66" charset="0"/>
              </a:rPr>
              <a:t>Мәктәп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   </a:t>
            </a:r>
            <a:r>
              <a:rPr lang="ru-RU" sz="3200" b="1" dirty="0" err="1" smtClean="0">
                <a:solidFill>
                  <a:srgbClr val="FF0000"/>
                </a:solidFill>
                <a:latin typeface="Monotype Corsiva" pitchFamily="66" charset="0"/>
              </a:rPr>
              <a:t>еллары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...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6043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РРАХМАН\0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251520" y="260648"/>
            <a:ext cx="4587911" cy="356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 l="14626" t="8834" b="7488"/>
          <a:stretch>
            <a:fillRect/>
          </a:stretch>
        </p:blipFill>
        <p:spPr bwMode="auto">
          <a:xfrm rot="5400000">
            <a:off x="4732401" y="2254185"/>
            <a:ext cx="3884855" cy="493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1618992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РРАХМАН\0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1\Desktop\РРАХМАН\photo-09-arsk-russ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499" y="0"/>
            <a:ext cx="9158499" cy="5631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 l="8475" t="5696" r="8475" b="7724"/>
          <a:stretch>
            <a:fillRect/>
          </a:stretch>
        </p:blipFill>
        <p:spPr bwMode="auto">
          <a:xfrm>
            <a:off x="539552" y="3960193"/>
            <a:ext cx="1652724" cy="25634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4" descr="F:\рифэ апа\ри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6200000">
            <a:off x="6118990" y="-610886"/>
            <a:ext cx="2071702" cy="329347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5" descr="F:\рифэ апа\ри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6200000">
            <a:off x="6197474" y="3953750"/>
            <a:ext cx="2366533" cy="33557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539552" y="512630"/>
            <a:ext cx="4680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2800" b="1" i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ПЕДУЧИЛИ</a:t>
            </a:r>
            <a:r>
              <a:rPr lang="ru-RU" sz="2800" b="1" i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ЩЕ, 1  КУРС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447228" y="5877272"/>
            <a:ext cx="2061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АРЧА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161975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РРАХМАН\0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103046">
            <a:off x="779741" y="404664"/>
            <a:ext cx="4371935" cy="5733256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" name="Picture 2" descr="F:\рифэ апа\рифэ апа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5586912">
            <a:off x="6031968" y="2435828"/>
            <a:ext cx="2544122" cy="328065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Picture 4" descr="F:\рифэ апа\ри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5646104">
            <a:off x="6007918" y="-171484"/>
            <a:ext cx="2071702" cy="329347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0" name="TextBox 9"/>
          <p:cNvSpPr txBox="1"/>
          <p:nvPr/>
        </p:nvSpPr>
        <p:spPr>
          <a:xfrm>
            <a:off x="5684101" y="6248445"/>
            <a:ext cx="3505511" cy="646331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43137"/>
              </a:srgbClr>
            </a:outerShdw>
            <a:softEdge rad="1270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1987 ел, КДУны тәмамлау чоры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4079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РРАХМАН\0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G:\РР\рр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1519" y="116632"/>
            <a:ext cx="4779963" cy="348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РР\рр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63888" y="3463862"/>
            <a:ext cx="5403415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532" y="476672"/>
            <a:ext cx="399546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Иск</a:t>
            </a:r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ә төшә</a:t>
            </a:r>
          </a:p>
          <a:p>
            <a:r>
              <a:rPr lang="tt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Казан </a:t>
            </a:r>
          </a:p>
          <a:p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сагындыртып.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4005064"/>
            <a:ext cx="3782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32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Искә төшә аның</a:t>
            </a:r>
            <a:r>
              <a:rPr lang="tt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...</a:t>
            </a:r>
            <a:endParaRPr lang="ru-RU" sz="3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3096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90</Words>
  <Application>Microsoft Office PowerPoint</Application>
  <PresentationFormat>Экран (4:3)</PresentationFormat>
  <Paragraphs>24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47</cp:revision>
  <dcterms:created xsi:type="dcterms:W3CDTF">2012-12-01T18:05:21Z</dcterms:created>
  <dcterms:modified xsi:type="dcterms:W3CDTF">2017-01-16T15:04:26Z</dcterms:modified>
</cp:coreProperties>
</file>