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6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BC9FE-8041-4ADC-A8B3-74E0479889BA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B6C6D-C6B1-43D0-8A9F-E1515EE48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B6C6D-C6B1-43D0-8A9F-E1515EE48F1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DAE4F-D90C-41A3-83B9-F3300E3D44F4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FCE25-3A1B-45B3-AFF4-D708357AA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ылесос\Desktop\волы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46434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ылесос\Desktop\килт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7620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ылесос\Desktop\landscapes_scotland_eilean_donan_castle_Wallpaper_2560x1920_www.wall321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Пылесос\Desktop\шот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71670" y="1000108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/>
              <a:t>My Scotland</a:t>
            </a:r>
            <a:endParaRPr lang="ru-RU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Пылесос\Desktop\д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4875" y="-209550"/>
            <a:ext cx="10953750" cy="7277100"/>
          </a:xfrm>
          <a:prstGeom prst="rect">
            <a:avLst/>
          </a:prstGeom>
          <a:noFill/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46063" y="142853"/>
            <a:ext cx="7772400" cy="2357453"/>
          </a:xfrm>
        </p:spPr>
        <p:txBody>
          <a:bodyPr/>
          <a:lstStyle/>
          <a:p>
            <a:r>
              <a:rPr lang="en-US" dirty="0" smtClean="0"/>
              <a:t>   Your Home Task :</a:t>
            </a:r>
            <a:br>
              <a:rPr lang="en-US" dirty="0" smtClean="0"/>
            </a:br>
            <a:endParaRPr lang="ru-RU" dirty="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57158" y="4071942"/>
            <a:ext cx="8358187" cy="2786058"/>
          </a:xfrm>
        </p:spPr>
        <p:txBody>
          <a:bodyPr>
            <a:normAutofit fontScale="77500" lnSpcReduction="20000"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Ask your classmates about Scotland. </a:t>
            </a:r>
          </a:p>
          <a:p>
            <a:r>
              <a:rPr lang="en-US" sz="6000" dirty="0" smtClean="0">
                <a:solidFill>
                  <a:srgbClr val="FFFF00"/>
                </a:solidFill>
              </a:rPr>
              <a:t>(10 questions)</a:t>
            </a:r>
          </a:p>
          <a:p>
            <a:pPr algn="r"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</a:rPr>
              <a:t>Good luck.</a:t>
            </a:r>
            <a:endParaRPr lang="ru-RU" sz="6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ылесос\Desktop\слай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5786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071678"/>
            <a:ext cx="12858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CLEVER</a:t>
            </a:r>
          </a:p>
          <a:p>
            <a:r>
              <a:rPr lang="en-US" dirty="0" smtClean="0"/>
              <a:t>STRONG</a:t>
            </a:r>
          </a:p>
          <a:p>
            <a:r>
              <a:rPr lang="en-US" dirty="0" smtClean="0"/>
              <a:t>BRAVE</a:t>
            </a:r>
          </a:p>
          <a:p>
            <a:r>
              <a:rPr lang="en-US" dirty="0" smtClean="0"/>
              <a:t>SPORTING</a:t>
            </a:r>
          </a:p>
          <a:p>
            <a:r>
              <a:rPr lang="en-US" dirty="0" smtClean="0"/>
              <a:t>HONEST</a:t>
            </a:r>
          </a:p>
          <a:p>
            <a:r>
              <a:rPr lang="en-US" dirty="0" smtClean="0"/>
              <a:t>FRANK</a:t>
            </a:r>
          </a:p>
          <a:p>
            <a:r>
              <a:rPr lang="en-US" dirty="0" smtClean="0"/>
              <a:t>CALM</a:t>
            </a:r>
          </a:p>
          <a:p>
            <a:r>
              <a:rPr lang="en-US" dirty="0" smtClean="0"/>
              <a:t>CARING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2000240"/>
            <a:ext cx="12858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FRIENDLY</a:t>
            </a:r>
          </a:p>
          <a:p>
            <a:r>
              <a:rPr lang="en-US" dirty="0" smtClean="0"/>
              <a:t>KIND 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NICE</a:t>
            </a:r>
          </a:p>
          <a:p>
            <a:r>
              <a:rPr lang="en-US" dirty="0" smtClean="0"/>
              <a:t>ACTIVE</a:t>
            </a:r>
          </a:p>
          <a:p>
            <a:r>
              <a:rPr lang="en-US" dirty="0" smtClean="0"/>
              <a:t>CREATIVE</a:t>
            </a:r>
          </a:p>
          <a:p>
            <a:r>
              <a:rPr lang="en-US" dirty="0" smtClean="0"/>
              <a:t>PRETTY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ылесос\Desktop\слай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69400" cy="6715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37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   Your Home Task :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Пылесос</dc:creator>
  <cp:lastModifiedBy>Пылесос</cp:lastModifiedBy>
  <cp:revision>7</cp:revision>
  <dcterms:created xsi:type="dcterms:W3CDTF">2017-01-14T15:48:00Z</dcterms:created>
  <dcterms:modified xsi:type="dcterms:W3CDTF">2017-01-14T16:37:53Z</dcterms:modified>
</cp:coreProperties>
</file>