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1" r:id="rId2"/>
    <p:sldId id="264" r:id="rId3"/>
    <p:sldId id="265" r:id="rId4"/>
    <p:sldId id="257" r:id="rId5"/>
    <p:sldId id="258" r:id="rId6"/>
    <p:sldId id="259" r:id="rId7"/>
    <p:sldId id="266" r:id="rId8"/>
    <p:sldId id="268" r:id="rId9"/>
    <p:sldId id="262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 varScale="1">
        <p:scale>
          <a:sx n="84" d="100"/>
          <a:sy n="84" d="100"/>
        </p:scale>
        <p:origin x="96" y="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7772400" cy="1076704"/>
          </a:xfrm>
        </p:spPr>
        <p:txBody>
          <a:bodyPr/>
          <a:lstStyle/>
          <a:p>
            <a:r>
              <a:rPr lang="ru-RU" dirty="0" smtClean="0"/>
              <a:t>     Теорема </a:t>
            </a:r>
            <a:r>
              <a:rPr lang="ru-RU" dirty="0"/>
              <a:t>П</a:t>
            </a:r>
            <a:r>
              <a:rPr lang="ru-RU" dirty="0" smtClean="0"/>
              <a:t>ифагора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628" y="4786322"/>
            <a:ext cx="3986186" cy="1785950"/>
          </a:xfrm>
        </p:spPr>
        <p:txBody>
          <a:bodyPr/>
          <a:lstStyle/>
          <a:p>
            <a:r>
              <a:rPr lang="ru-RU" dirty="0" smtClean="0"/>
              <a:t>Выполнила: </a:t>
            </a:r>
          </a:p>
          <a:p>
            <a:r>
              <a:rPr lang="ru-RU" dirty="0" smtClean="0"/>
              <a:t>Ученица 8 «А» класса </a:t>
            </a:r>
          </a:p>
          <a:p>
            <a:r>
              <a:rPr lang="ru-RU" dirty="0" err="1" smtClean="0"/>
              <a:t>Погребняк</a:t>
            </a:r>
            <a:r>
              <a:rPr lang="ru-RU" dirty="0" smtClean="0"/>
              <a:t> Ольга </a:t>
            </a:r>
          </a:p>
          <a:p>
            <a:endParaRPr lang="ru-RU" dirty="0"/>
          </a:p>
        </p:txBody>
      </p:sp>
      <p:pic>
        <p:nvPicPr>
          <p:cNvPr id="6" name="Рисунок 5" descr="3216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714488"/>
            <a:ext cx="3558276" cy="4762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22781_pifagor-i-ego-shkol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20-020-Spasibo-za-vniman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lide_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643998" cy="6500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715436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39b-1386277440-6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b0a2a7e52154ebf1a4716b6a3f4ee8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57166"/>
            <a:ext cx="8001055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2852"/>
            <a:ext cx="88582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Если дан нам треугольник </a:t>
            </a:r>
            <a:br>
              <a:rPr lang="ru-RU" sz="4800" dirty="0" smtClean="0"/>
            </a:br>
            <a:r>
              <a:rPr lang="ru-RU" sz="4800" dirty="0" smtClean="0"/>
              <a:t>И притом с прямым углом, </a:t>
            </a:r>
            <a:br>
              <a:rPr lang="ru-RU" sz="4800" dirty="0" smtClean="0"/>
            </a:br>
            <a:r>
              <a:rPr lang="ru-RU" sz="4800" dirty="0" smtClean="0"/>
              <a:t>То квадрат гипотенузы </a:t>
            </a:r>
            <a:br>
              <a:rPr lang="ru-RU" sz="4800" dirty="0" smtClean="0"/>
            </a:br>
            <a:r>
              <a:rPr lang="ru-RU" sz="4800" dirty="0" smtClean="0"/>
              <a:t>Мы всегда легко найдем: </a:t>
            </a:r>
            <a:br>
              <a:rPr lang="ru-RU" sz="4800" dirty="0" smtClean="0"/>
            </a:br>
            <a:r>
              <a:rPr lang="ru-RU" sz="4800" dirty="0" smtClean="0"/>
              <a:t>Катеты в квадрат возводим, </a:t>
            </a:r>
            <a:br>
              <a:rPr lang="ru-RU" sz="4800" dirty="0" smtClean="0"/>
            </a:br>
            <a:r>
              <a:rPr lang="ru-RU" sz="4800" dirty="0" smtClean="0"/>
              <a:t>Сумму степеней находим </a:t>
            </a:r>
            <a:br>
              <a:rPr lang="ru-RU" sz="4800" dirty="0" smtClean="0"/>
            </a:br>
            <a:r>
              <a:rPr lang="ru-RU" sz="4800" dirty="0" smtClean="0"/>
              <a:t>И таким простым путем </a:t>
            </a:r>
            <a:br>
              <a:rPr lang="ru-RU" sz="4800" dirty="0" smtClean="0"/>
            </a:br>
            <a:r>
              <a:rPr lang="ru-RU" sz="4800" dirty="0" smtClean="0"/>
              <a:t>К результату мы придем</a:t>
            </a:r>
            <a:r>
              <a:rPr lang="ru-RU" dirty="0" smtClean="0"/>
              <a:t>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179</TotalTime>
  <Words>17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Constantia</vt:lpstr>
      <vt:lpstr>Wingdings 2</vt:lpstr>
      <vt:lpstr>Поток</vt:lpstr>
      <vt:lpstr>     Теорема Пифагора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2016-12-21T14:40:43Z</dcterms:created>
  <dcterms:modified xsi:type="dcterms:W3CDTF">2016-12-22T09:28:05Z</dcterms:modified>
</cp:coreProperties>
</file>