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257" r:id="rId3"/>
    <p:sldId id="282" r:id="rId4"/>
    <p:sldId id="281" r:id="rId5"/>
    <p:sldId id="258" r:id="rId6"/>
    <p:sldId id="259" r:id="rId7"/>
    <p:sldId id="260" r:id="rId8"/>
    <p:sldId id="275" r:id="rId9"/>
    <p:sldId id="276" r:id="rId10"/>
    <p:sldId id="261" r:id="rId11"/>
    <p:sldId id="262" r:id="rId12"/>
    <p:sldId id="263" r:id="rId13"/>
    <p:sldId id="264" r:id="rId14"/>
    <p:sldId id="293" r:id="rId15"/>
    <p:sldId id="292" r:id="rId16"/>
    <p:sldId id="285" r:id="rId17"/>
    <p:sldId id="286" r:id="rId18"/>
    <p:sldId id="268" r:id="rId19"/>
    <p:sldId id="269" r:id="rId20"/>
    <p:sldId id="265" r:id="rId21"/>
    <p:sldId id="266" r:id="rId22"/>
    <p:sldId id="267" r:id="rId23"/>
    <p:sldId id="270" r:id="rId24"/>
    <p:sldId id="287" r:id="rId25"/>
    <p:sldId id="288" r:id="rId26"/>
    <p:sldId id="271" r:id="rId27"/>
    <p:sldId id="272" r:id="rId28"/>
    <p:sldId id="273" r:id="rId29"/>
    <p:sldId id="284" r:id="rId30"/>
    <p:sldId id="283" r:id="rId31"/>
    <p:sldId id="274" r:id="rId32"/>
    <p:sldId id="277" r:id="rId33"/>
    <p:sldId id="278" r:id="rId34"/>
    <p:sldId id="279" r:id="rId35"/>
    <p:sldId id="291" r:id="rId36"/>
    <p:sldId id="290" r:id="rId37"/>
    <p:sldId id="280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64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5CE38F-EF96-4DE4-89AD-B32ED22D5771}" type="datetimeFigureOut">
              <a:rPr lang="ru-RU" smtClean="0"/>
              <a:pPr/>
              <a:t>27.02.2016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5072E9-C581-487B-B09A-6730932BAA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5072E9-C581-487B-B09A-6730932BAAE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6EF71-0252-43FA-844F-EADFD5773F07}" type="datetimeFigureOut">
              <a:rPr lang="ru-RU" smtClean="0"/>
              <a:pPr/>
              <a:t>27.02.2016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20CAA-C3C2-4CE5-A4FC-63C76D9AA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6EF71-0252-43FA-844F-EADFD5773F07}" type="datetimeFigureOut">
              <a:rPr lang="ru-RU" smtClean="0"/>
              <a:pPr/>
              <a:t>27.02.2016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20CAA-C3C2-4CE5-A4FC-63C76D9AA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6EF71-0252-43FA-844F-EADFD5773F07}" type="datetimeFigureOut">
              <a:rPr lang="ru-RU" smtClean="0"/>
              <a:pPr/>
              <a:t>27.02.2016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20CAA-C3C2-4CE5-A4FC-63C76D9AA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6EF71-0252-43FA-844F-EADFD5773F07}" type="datetimeFigureOut">
              <a:rPr lang="ru-RU" smtClean="0"/>
              <a:pPr/>
              <a:t>27.02.2016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20CAA-C3C2-4CE5-A4FC-63C76D9AA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6EF71-0252-43FA-844F-EADFD5773F07}" type="datetimeFigureOut">
              <a:rPr lang="ru-RU" smtClean="0"/>
              <a:pPr/>
              <a:t>27.02.2016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20CAA-C3C2-4CE5-A4FC-63C76D9AA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6EF71-0252-43FA-844F-EADFD5773F07}" type="datetimeFigureOut">
              <a:rPr lang="ru-RU" smtClean="0"/>
              <a:pPr/>
              <a:t>27.02.2016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20CAA-C3C2-4CE5-A4FC-63C76D9AA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6EF71-0252-43FA-844F-EADFD5773F07}" type="datetimeFigureOut">
              <a:rPr lang="ru-RU" smtClean="0"/>
              <a:pPr/>
              <a:t>27.02.2016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20CAA-C3C2-4CE5-A4FC-63C76D9AA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6EF71-0252-43FA-844F-EADFD5773F07}" type="datetimeFigureOut">
              <a:rPr lang="ru-RU" smtClean="0"/>
              <a:pPr/>
              <a:t>27.02.2016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20CAA-C3C2-4CE5-A4FC-63C76D9AA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6EF71-0252-43FA-844F-EADFD5773F07}" type="datetimeFigureOut">
              <a:rPr lang="ru-RU" smtClean="0"/>
              <a:pPr/>
              <a:t>27.02.2016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20CAA-C3C2-4CE5-A4FC-63C76D9AA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6EF71-0252-43FA-844F-EADFD5773F07}" type="datetimeFigureOut">
              <a:rPr lang="ru-RU" smtClean="0"/>
              <a:pPr/>
              <a:t>27.02.2016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20CAA-C3C2-4CE5-A4FC-63C76D9AA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6EF71-0252-43FA-844F-EADFD5773F07}" type="datetimeFigureOut">
              <a:rPr lang="ru-RU" smtClean="0"/>
              <a:pPr/>
              <a:t>27.02.2016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20CAA-C3C2-4CE5-A4FC-63C76D9AA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6EF71-0252-43FA-844F-EADFD5773F07}" type="datetimeFigureOut">
              <a:rPr lang="ru-RU" smtClean="0"/>
              <a:pPr/>
              <a:t>27.02.2016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020CAA-C3C2-4CE5-A4FC-63C76D9AA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7999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chemeClr val="tx2">
                    <a:lumMod val="75000"/>
                  </a:schemeClr>
                </a:solidFill>
                <a:latin typeface="AR JULIAN" pitchFamily="2" charset="0"/>
              </a:rPr>
              <a:t>What’s the English for … ?</a:t>
            </a:r>
            <a:endParaRPr lang="ru-RU" sz="66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trunck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3000" y="24"/>
            <a:ext cx="6858000" cy="68580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err="1" smtClean="0"/>
              <a:t>trunck</a:t>
            </a:r>
            <a:endParaRPr lang="ru-RU" sz="7200" b="1" dirty="0"/>
          </a:p>
        </p:txBody>
      </p:sp>
      <p:pic>
        <p:nvPicPr>
          <p:cNvPr id="4" name="Содержимое 3" descr="trunck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1600200"/>
            <a:ext cx="6143668" cy="52578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riefcas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0"/>
            <a:ext cx="6715172" cy="68580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/>
              <a:t>briefcase</a:t>
            </a:r>
            <a:endParaRPr lang="ru-RU" sz="7200" b="1" dirty="0"/>
          </a:p>
        </p:txBody>
      </p:sp>
      <p:pic>
        <p:nvPicPr>
          <p:cNvPr id="4" name="Содержимое 3" descr="briefcas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1670" y="1600200"/>
            <a:ext cx="5257800" cy="525780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Vanity-Case-20143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1669" y="714356"/>
            <a:ext cx="5451005" cy="5429288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/>
              <a:t>vanity c</a:t>
            </a:r>
            <a:r>
              <a:rPr lang="en-US" sz="7200" b="1" dirty="0" smtClean="0"/>
              <a:t>ase</a:t>
            </a:r>
            <a:endParaRPr lang="ru-RU" sz="7200" b="1" dirty="0"/>
          </a:p>
        </p:txBody>
      </p:sp>
      <p:pic>
        <p:nvPicPr>
          <p:cNvPr id="6" name="Содержимое 5" descr="Vanity-Case-20143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1670" y="1928802"/>
            <a:ext cx="4417382" cy="4399782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hold-all 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00232" y="571480"/>
            <a:ext cx="5692005" cy="5692005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/>
              <a:t>hold-all</a:t>
            </a:r>
            <a:endParaRPr lang="ru-RU" sz="7200" b="1" dirty="0"/>
          </a:p>
        </p:txBody>
      </p:sp>
      <p:pic>
        <p:nvPicPr>
          <p:cNvPr id="6" name="Содержимое 5" descr="hold-all 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71670" y="1643050"/>
            <a:ext cx="4972072" cy="4972072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uitcas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3107" y="0"/>
            <a:ext cx="4766847" cy="6858000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/>
              <a:t>suitcase</a:t>
            </a:r>
            <a:endParaRPr lang="ru-RU" sz="7200" b="1" dirty="0"/>
          </a:p>
        </p:txBody>
      </p:sp>
      <p:pic>
        <p:nvPicPr>
          <p:cNvPr id="4" name="Содержимое 3" descr="suitcas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86050" y="1600200"/>
            <a:ext cx="3584864" cy="52578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handbag 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214" y="0"/>
            <a:ext cx="6858000" cy="6858000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rucksack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21206" y="178206"/>
            <a:ext cx="6501588" cy="6501588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/>
              <a:t>rucksack</a:t>
            </a:r>
            <a:endParaRPr lang="ru-RU" sz="7200" b="1" dirty="0"/>
          </a:p>
        </p:txBody>
      </p:sp>
      <p:pic>
        <p:nvPicPr>
          <p:cNvPr id="4" name="Содержимое 3" descr="rucksack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00298" y="1600200"/>
            <a:ext cx="5120501" cy="5257800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/>
              <a:t>backpack</a:t>
            </a:r>
            <a:endParaRPr lang="ru-RU" sz="7200" b="1" dirty="0"/>
          </a:p>
        </p:txBody>
      </p:sp>
      <p:pic>
        <p:nvPicPr>
          <p:cNvPr id="4" name="Содержимое 3" descr="rucksack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3108" y="1600200"/>
            <a:ext cx="5120501" cy="5257800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portmanteau 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5918" y="571480"/>
            <a:ext cx="5554683" cy="5554683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/>
              <a:t>portmanteau</a:t>
            </a:r>
            <a:endParaRPr lang="ru-RU" sz="7200" b="1" dirty="0"/>
          </a:p>
        </p:txBody>
      </p:sp>
      <p:pic>
        <p:nvPicPr>
          <p:cNvPr id="6" name="Содержимое 5" descr="portmanteau 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4546" y="1643050"/>
            <a:ext cx="4972072" cy="4972072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vanity cas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7509" y="0"/>
            <a:ext cx="8812209" cy="6797137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/>
              <a:t>vanity case</a:t>
            </a:r>
            <a:endParaRPr lang="ru-RU" sz="7200" b="1" dirty="0"/>
          </a:p>
        </p:txBody>
      </p:sp>
      <p:pic>
        <p:nvPicPr>
          <p:cNvPr id="4" name="Содержимое 3" descr="vanity cas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356" y="1600200"/>
            <a:ext cx="5665747" cy="5257800"/>
          </a:xfr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garment ba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480" y="214290"/>
            <a:ext cx="5715040" cy="6643710"/>
          </a:xfr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/>
              <a:t>garment bag</a:t>
            </a:r>
            <a:endParaRPr lang="ru-RU" sz="7200" b="1" dirty="0"/>
          </a:p>
        </p:txBody>
      </p:sp>
      <p:pic>
        <p:nvPicPr>
          <p:cNvPr id="4" name="Содержимое 3" descr="garment ba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9018" y="1600200"/>
            <a:ext cx="4525963" cy="5257800"/>
          </a:xfr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handba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8794" y="285728"/>
            <a:ext cx="4782179" cy="6215106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/>
              <a:t>handbag</a:t>
            </a:r>
            <a:endParaRPr lang="ru-RU" sz="7200" b="1" dirty="0"/>
          </a:p>
        </p:txBody>
      </p:sp>
      <p:pic>
        <p:nvPicPr>
          <p:cNvPr id="4" name="Содержимое 3" descr="handbag 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9018" y="1600200"/>
            <a:ext cx="4525963" cy="5043510"/>
          </a:xfr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/>
              <a:t>handbag</a:t>
            </a:r>
            <a:endParaRPr lang="ru-RU" sz="7200" b="1" dirty="0"/>
          </a:p>
        </p:txBody>
      </p:sp>
      <p:pic>
        <p:nvPicPr>
          <p:cNvPr id="6" name="Содержимое 5" descr="handba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3108" y="1600200"/>
            <a:ext cx="4429155" cy="5257800"/>
          </a:xfr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uffel ba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0"/>
            <a:ext cx="6500834" cy="6858000"/>
          </a:xfr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/>
              <a:t>duffel bag</a:t>
            </a:r>
            <a:endParaRPr lang="ru-RU" sz="7200" b="1" dirty="0"/>
          </a:p>
        </p:txBody>
      </p:sp>
      <p:pic>
        <p:nvPicPr>
          <p:cNvPr id="4" name="Содержимое 3" descr="duffel ba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1670" y="1500174"/>
            <a:ext cx="5143536" cy="5357826"/>
          </a:xfr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tote bag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8710" y="0"/>
            <a:ext cx="9162710" cy="6858000"/>
          </a:xfr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/>
              <a:t>tote bag</a:t>
            </a:r>
            <a:endParaRPr lang="ru-RU" sz="7200" b="1" dirty="0"/>
          </a:p>
        </p:txBody>
      </p:sp>
      <p:pic>
        <p:nvPicPr>
          <p:cNvPr id="4" name="Содержимое 3" descr="tote bag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2" y="1600224"/>
            <a:ext cx="6884463" cy="5257800"/>
          </a:xfr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trunki 1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714356"/>
            <a:ext cx="4514077" cy="4942705"/>
          </a:xfrm>
        </p:spPr>
      </p:pic>
      <p:pic>
        <p:nvPicPr>
          <p:cNvPr id="6" name="Содержимое 5" descr="trunki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190965" y="1643050"/>
            <a:ext cx="4953035" cy="4000528"/>
          </a:xfr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err="1" smtClean="0"/>
              <a:t>trunki</a:t>
            </a:r>
            <a:endParaRPr lang="ru-RU" sz="7200" b="1" dirty="0"/>
          </a:p>
        </p:txBody>
      </p:sp>
      <p:pic>
        <p:nvPicPr>
          <p:cNvPr id="6" name="Содержимое 5" descr="trunki 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3108" y="1428736"/>
            <a:ext cx="5400700" cy="5400700"/>
          </a:xfr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r>
              <a:rPr lang="en-US" sz="6600" dirty="0" smtClean="0">
                <a:solidFill>
                  <a:schemeClr val="tx2">
                    <a:lumMod val="75000"/>
                  </a:schemeClr>
                </a:solidFill>
                <a:latin typeface="AR JULIAN" pitchFamily="2" charset="0"/>
              </a:rPr>
              <a:t>Well done !</a:t>
            </a:r>
            <a:endParaRPr lang="ru-RU" sz="6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ttache cas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6305"/>
            <a:ext cx="8143932" cy="683049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err="1" smtClean="0">
                <a:cs typeface="Times New Roman" pitchFamily="18" charset="0"/>
              </a:rPr>
              <a:t>attache</a:t>
            </a:r>
            <a:r>
              <a:rPr lang="en-US" sz="7200" b="1" dirty="0">
                <a:cs typeface="Times New Roman" pitchFamily="18" charset="0"/>
              </a:rPr>
              <a:t> </a:t>
            </a:r>
            <a:r>
              <a:rPr lang="en-US" sz="7200" b="1" dirty="0" smtClean="0">
                <a:cs typeface="Times New Roman" pitchFamily="18" charset="0"/>
              </a:rPr>
              <a:t>case</a:t>
            </a:r>
            <a:endParaRPr lang="ru-RU" sz="7200" b="1" dirty="0">
              <a:cs typeface="Times New Roman" pitchFamily="18" charset="0"/>
            </a:endParaRPr>
          </a:p>
        </p:txBody>
      </p:sp>
      <p:pic>
        <p:nvPicPr>
          <p:cNvPr id="4" name="Содержимое 3" descr="attache cas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06077" y="1714488"/>
            <a:ext cx="5824286" cy="4714908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houlder ba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3000" y="0"/>
            <a:ext cx="6858000" cy="68580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/>
              <a:t>shoulder bag</a:t>
            </a:r>
            <a:endParaRPr lang="ru-RU" sz="7200" b="1" dirty="0"/>
          </a:p>
        </p:txBody>
      </p:sp>
      <p:pic>
        <p:nvPicPr>
          <p:cNvPr id="4" name="Содержимое 3" descr="shoulder ba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1" y="1600200"/>
            <a:ext cx="6439251" cy="52578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utility cas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1"/>
            <a:ext cx="6840567" cy="68580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/>
              <a:t>utility case</a:t>
            </a:r>
            <a:endParaRPr lang="ru-RU" sz="7200" b="1" dirty="0"/>
          </a:p>
        </p:txBody>
      </p:sp>
      <p:pic>
        <p:nvPicPr>
          <p:cNvPr id="4" name="Содержимое 3" descr="utility cas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1600200"/>
            <a:ext cx="6072230" cy="52578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36</Words>
  <Application>Microsoft Office PowerPoint</Application>
  <PresentationFormat>Экран (4:3)</PresentationFormat>
  <Paragraphs>21</Paragraphs>
  <Slides>37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Тема Office</vt:lpstr>
      <vt:lpstr>What’s the English for … ?</vt:lpstr>
      <vt:lpstr>Слайд 2</vt:lpstr>
      <vt:lpstr>handbag</vt:lpstr>
      <vt:lpstr>Слайд 4</vt:lpstr>
      <vt:lpstr>attache case</vt:lpstr>
      <vt:lpstr>Слайд 6</vt:lpstr>
      <vt:lpstr>shoulder bag</vt:lpstr>
      <vt:lpstr>Слайд 8</vt:lpstr>
      <vt:lpstr>utility case</vt:lpstr>
      <vt:lpstr>Слайд 10</vt:lpstr>
      <vt:lpstr>trunck</vt:lpstr>
      <vt:lpstr>Слайд 12</vt:lpstr>
      <vt:lpstr>briefcase</vt:lpstr>
      <vt:lpstr>Слайд 14</vt:lpstr>
      <vt:lpstr>vanity case</vt:lpstr>
      <vt:lpstr>Слайд 16</vt:lpstr>
      <vt:lpstr>hold-all</vt:lpstr>
      <vt:lpstr>Слайд 18</vt:lpstr>
      <vt:lpstr>suitcase</vt:lpstr>
      <vt:lpstr>Слайд 20</vt:lpstr>
      <vt:lpstr>rucksack</vt:lpstr>
      <vt:lpstr>backpack</vt:lpstr>
      <vt:lpstr>Слайд 23</vt:lpstr>
      <vt:lpstr>portmanteau</vt:lpstr>
      <vt:lpstr>Слайд 25</vt:lpstr>
      <vt:lpstr>vanity case</vt:lpstr>
      <vt:lpstr>Слайд 27</vt:lpstr>
      <vt:lpstr>garment bag</vt:lpstr>
      <vt:lpstr>Слайд 29</vt:lpstr>
      <vt:lpstr>handbag</vt:lpstr>
      <vt:lpstr>Слайд 31</vt:lpstr>
      <vt:lpstr>duffel bag</vt:lpstr>
      <vt:lpstr>Слайд 33</vt:lpstr>
      <vt:lpstr>tote bag</vt:lpstr>
      <vt:lpstr>Слайд 35</vt:lpstr>
      <vt:lpstr>trunki</vt:lpstr>
      <vt:lpstr>Well done !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What’s the English for … ?</dc:title>
  <dc:creator>Марина</dc:creator>
  <cp:lastModifiedBy>Марина</cp:lastModifiedBy>
  <cp:revision>13</cp:revision>
  <dcterms:created xsi:type="dcterms:W3CDTF">2016-02-23T11:10:26Z</dcterms:created>
  <dcterms:modified xsi:type="dcterms:W3CDTF">2016-02-27T06:08:40Z</dcterms:modified>
</cp:coreProperties>
</file>