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A8962-FE42-463E-B947-72EDA842A4FF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4F410-C724-4E0B-8DF7-BA217A9BC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04A5F-E4C5-4251-9A35-CD4E0D5F0A1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8F56F-970F-4B76-8D10-622613ADD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00232" y="1643050"/>
            <a:ext cx="67151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ВЕЛИКАЯ ОТЕЧЕСТВЕННАЯ ВОЙНА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1941-1945 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335258"/>
            <a:ext cx="3643338" cy="42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2" y="428604"/>
            <a:ext cx="857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Когда началась Великая Отечественная война, фашисты хотели захватить нашу страну.  Они послали в Россию  самые сильные танки, самолёты и солдат.  Фашисты стреляли в людей, сжигали дома, уничтожали мосты, фабрики и заводы.  </a:t>
            </a:r>
            <a:endParaRPr lang="ru-RU" sz="1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4934" t="3448" r="6249" b="5172"/>
          <a:stretch>
            <a:fillRect/>
          </a:stretch>
        </p:blipFill>
        <p:spPr bwMode="auto">
          <a:xfrm>
            <a:off x="785786" y="857232"/>
            <a:ext cx="25717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9124" y="785794"/>
            <a:ext cx="47148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Вся Россия поднялась на врага. На плакате мы видим надпись: Родина-мать зовёт! Наши солдаты взяли в руки оружие и начали воевать с фашистами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429000"/>
            <a:ext cx="4214841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868" y="5572140"/>
            <a:ext cx="5572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Трудно приходилось нашим  солдатам на войне. Они старались не пропустить врагов к нашим городам.</a:t>
            </a:r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85926"/>
            <a:ext cx="50720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00562" y="5357826"/>
            <a:ext cx="4643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В жару и в мороз они голодали и мёрзли, но шли вперёд и побеждали фашистов.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71612"/>
            <a:ext cx="564360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86182" y="5143512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Многие дома были разрушены, нечего было есть. Детям было тяжелей всех.</a:t>
            </a:r>
            <a:endParaRPr lang="ru-RU" sz="2400" dirty="0"/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14290"/>
            <a:ext cx="42148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868" y="5000636"/>
            <a:ext cx="5715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А как тяжело приходилось во время войны мирным жителям. Они старались уехать из тех мест, где шли бои, но это было очень трудно</a:t>
            </a:r>
            <a:endParaRPr lang="ru-RU" sz="2400" dirty="0"/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214422"/>
            <a:ext cx="485778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28926" y="5143512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Почти все мужчины воевали, а на фабриках и заводах трудились даже дети. Они помогали делать оружие</a:t>
            </a:r>
            <a:endParaRPr lang="ru-RU" sz="2400" dirty="0"/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000108"/>
            <a:ext cx="492922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428960" y="5657671"/>
            <a:ext cx="5000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Фашисты разрушили много городов и деревень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071546"/>
            <a:ext cx="564360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167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МДОУ_14</dc:creator>
  <cp:lastModifiedBy>ТАТЬЯНА</cp:lastModifiedBy>
  <cp:revision>37</cp:revision>
  <dcterms:created xsi:type="dcterms:W3CDTF">2014-05-06T08:51:44Z</dcterms:created>
  <dcterms:modified xsi:type="dcterms:W3CDTF">2017-01-16T16:04:14Z</dcterms:modified>
</cp:coreProperties>
</file>