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1"/>
  </p:notesMasterIdLst>
  <p:sldIdLst>
    <p:sldId id="257" r:id="rId2"/>
    <p:sldId id="278" r:id="rId3"/>
    <p:sldId id="274" r:id="rId4"/>
    <p:sldId id="275" r:id="rId5"/>
    <p:sldId id="279" r:id="rId6"/>
    <p:sldId id="276" r:id="rId7"/>
    <p:sldId id="277" r:id="rId8"/>
    <p:sldId id="266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559C3-849E-4852-A385-9B072446245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1EF84-119B-43E2-8BF0-6C0D10FA52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291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EF84-119B-43E2-8BF0-6C0D10FA521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013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EF84-119B-43E2-8BF0-6C0D10FA521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262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EF84-119B-43E2-8BF0-6C0D10FA521A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589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EF84-119B-43E2-8BF0-6C0D10FA521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385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EF84-119B-43E2-8BF0-6C0D10FA521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11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EF84-119B-43E2-8BF0-6C0D10FA521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795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6072230" cy="106620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>
                <a:gd name="adj" fmla="val 965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Вокальные упражнения для детей</a:t>
            </a:r>
            <a:endParaRPr lang="ru-RU" sz="5400" b="1" cap="none" spc="0" dirty="0" smtClean="0">
              <a:ln w="11430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274838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274838"/>
            <a:ext cx="8572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 </a:t>
            </a: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 </a:t>
            </a: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ВОКАЛЬНЫХ УПРАЖНЕНИЙ:</a:t>
            </a:r>
          </a:p>
          <a:p>
            <a:pPr marL="457200" indent="-457200">
              <a:buFontTx/>
              <a:buChar char="-"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на развитие певческой опоры;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на развитие артикуляции и дикции;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" pitchFamily="34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Упражнения для снятия </a:t>
            </a:r>
            <a:r>
              <a:rPr lang="ru-RU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зажатостей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Tx/>
              <a:buChar char="-"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Упражнение на </a:t>
            </a:r>
            <a:r>
              <a:rPr lang="ru-RU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звуковысотный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 слух;</a:t>
            </a:r>
          </a:p>
          <a:p>
            <a:pPr marL="457200" indent="-457200">
              <a:buFontTx/>
              <a:buChar char="-"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У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пражнения для правильного формирования певческого звука и интонации.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7544" y="1589892"/>
            <a:ext cx="8286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для постановки певческого дыхания (опоры):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Упражнение «Свеча»;</a:t>
            </a:r>
          </a:p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«Цветочек»;</a:t>
            </a:r>
          </a:p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«Насос»;</a:t>
            </a:r>
          </a:p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«Ха-ха-ха-ха-ха»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2564904"/>
            <a:ext cx="7782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3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42910" y="428604"/>
            <a:ext cx="7643866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развития артикуляции и дикции:</a:t>
            </a:r>
          </a:p>
          <a:p>
            <a:pPr lvl="0"/>
            <a:r>
              <a:rPr lang="ru-RU" sz="3600" dirty="0">
                <a:latin typeface="Franklin Gothic Demi" pitchFamily="34" charset="0"/>
              </a:rPr>
              <a:t> </a:t>
            </a:r>
            <a:r>
              <a:rPr lang="ru-RU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«Ворона»:</a:t>
            </a:r>
          </a:p>
          <a:p>
            <a:pPr lvl="0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Петь по полутонам, постепенно ускоряя темп: «Проворонила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ворона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вороненка, проворонила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ворона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вороненка, проворонила ворона, проворонила ворона, проворонила ворона вороненка».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«Веники, </a:t>
            </a:r>
            <a:r>
              <a:rPr lang="ru-RU" sz="36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помелики</a:t>
            </a:r>
            <a:r>
              <a:rPr lang="ru-RU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pPr lvl="0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Петь по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полутонам,постепенно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ускоряя: «Веники, веники, веники –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помелики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на печи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валялися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 печи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оборвалися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кум Гаврила, кум Гаврила, кум Гаврила говорил».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b="1" i="1" dirty="0" smtClean="0">
              <a:solidFill>
                <a:srgbClr val="FF0000"/>
              </a:solidFill>
              <a:latin typeface="Franklin Gothic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543520"/>
            <a:ext cx="7215206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на снятие </a:t>
            </a:r>
            <a:r>
              <a:rPr lang="ru-RU" sz="40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зажатостей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Franklin Gothic Demi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«Мама»: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лениво проговариваем: «Мам, а мам, меду нам»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Или: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оем на одной ноте по полутонам: «</a:t>
            </a:r>
            <a:r>
              <a:rPr lang="ru-RU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маммм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маммм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маммм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следить, чтобы челюсть, гортань и корень языка были свободны!</a:t>
            </a:r>
            <a:endParaRPr lang="ru-RU" sz="3200" b="1" i="1" dirty="0">
              <a:solidFill>
                <a:srgbClr val="FF0000"/>
              </a:solidFill>
              <a:latin typeface="Franklin Gothic Demi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1358348"/>
            <a:ext cx="842493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на снятие </a:t>
            </a:r>
            <a:r>
              <a:rPr lang="ru-RU" sz="40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зажатостей</a:t>
            </a:r>
            <a:r>
              <a:rPr lang="ru-RU" sz="3200" b="1" i="1" dirty="0" smtClean="0">
                <a:solidFill>
                  <a:srgbClr val="FFFF0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3200" b="1" i="1" dirty="0" smtClean="0">
              <a:solidFill>
                <a:srgbClr val="FFFF00"/>
              </a:solidFill>
              <a:latin typeface="Franklin Gothic Demi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«Рыбки и лягушки»: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Открывать широко рот хлопая при этом губами, как «лягушки», а затем бесшумно «как рыбки»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«Качаем малыша»: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Издаём звук с закрытым ртом, как будто укачиваем малыша.</a:t>
            </a:r>
          </a:p>
        </p:txBody>
      </p:sp>
    </p:spTree>
    <p:extLst>
      <p:ext uri="{BB962C8B-B14F-4D97-AF65-F5344CB8AC3E}">
        <p14:creationId xmlns:p14="http://schemas.microsoft.com/office/powerpoint/2010/main" val="272542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04664"/>
            <a:ext cx="750099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 на </a:t>
            </a:r>
            <a:r>
              <a:rPr lang="ru-RU" sz="40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полетность</a:t>
            </a: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звука и опору:</a:t>
            </a:r>
          </a:p>
          <a:p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с гномами:</a:t>
            </a:r>
          </a:p>
          <a:p>
            <a:pPr marL="457200" indent="-457200">
              <a:buFontTx/>
              <a:buChar char="-"/>
            </a:pP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Кидать гномикам конфетки, которые живут на крыше соседнего дома, при этом проговаривать громко их имена «Миша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Маша! Мила!»</a:t>
            </a:r>
          </a:p>
          <a:p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с мячом: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Кидать детям по очереди мягкий мячик, при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пропевать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им какой-либо слог, дети возвращают мяч, повторяя пропетый слог. Звук как бы летит за мячом</a:t>
            </a:r>
            <a:endParaRPr lang="ru-RU" sz="28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714348" y="417880"/>
            <a:ext cx="764386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</a:t>
            </a:r>
            <a:r>
              <a:rPr lang="ru-RU" sz="40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звуковысотного</a:t>
            </a: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слуха</a:t>
            </a:r>
          </a:p>
          <a:p>
            <a:pPr lvl="0"/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«Лесенка»:</a:t>
            </a:r>
          </a:p>
          <a:p>
            <a:pPr marL="457200" lvl="0" indent="-457200">
              <a:buFontTx/>
              <a:buChar char="-"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Петь по ступеням вверх: «Вот иду я вверх!», затем по ступеням вниз: «Вот иду я вниз!»</a:t>
            </a:r>
          </a:p>
          <a:p>
            <a:pPr lvl="0"/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«Ослик»:</a:t>
            </a:r>
          </a:p>
          <a:p>
            <a:pPr marL="457200" lvl="0" indent="-457200">
              <a:buFontTx/>
              <a:buChar char="-"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Петь скачок квинты вверх и вниз:</a:t>
            </a:r>
          </a:p>
          <a:p>
            <a:pPr lvl="0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«И-а, А-и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pPr lvl="0"/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«Кошечка»:</a:t>
            </a:r>
            <a:endParaRPr lang="ru-RU" sz="3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Октавный скачок «</a:t>
            </a:r>
            <a:r>
              <a:rPr lang="ru-RU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Мя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-у!» – </a:t>
            </a:r>
            <a:r>
              <a:rPr lang="ru-RU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пропеваем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вверх – вниз.</a:t>
            </a:r>
            <a:endParaRPr lang="ru-RU" sz="3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000100" y="642918"/>
            <a:ext cx="735811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на чистоту интонации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«Я пою»: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Пропевать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ступеням мажорного трезвучия «Я пою, хорошо пою», по полутонам</a:t>
            </a:r>
          </a:p>
          <a:p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на слоги: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Петь на одной ноте «ми-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мэ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ма-мо-му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по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полутонам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«Мамочка»: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Петь по ступеням вверх «мамочка моя» и по ступеням вниз «я люблю тебя»</a:t>
            </a:r>
            <a:endParaRPr lang="ru-RU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714348" y="417880"/>
            <a:ext cx="76438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88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8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303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</TotalTime>
  <Words>413</Words>
  <Application>Microsoft Office PowerPoint</Application>
  <PresentationFormat>Экран (4:3)</PresentationFormat>
  <Paragraphs>59</Paragraphs>
  <Slides>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Franklin Gothic Demi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1</cp:lastModifiedBy>
  <cp:revision>62</cp:revision>
  <dcterms:created xsi:type="dcterms:W3CDTF">2015-02-04T04:48:49Z</dcterms:created>
  <dcterms:modified xsi:type="dcterms:W3CDTF">2016-11-26T18:51:11Z</dcterms:modified>
</cp:coreProperties>
</file>