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9" r:id="rId3"/>
    <p:sldId id="257" r:id="rId4"/>
    <p:sldId id="260" r:id="rId5"/>
    <p:sldId id="262" r:id="rId6"/>
    <p:sldId id="261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9B2E0-3090-4C25-A130-5B0FC56034B8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4BF7235-6C9A-4DF9-8153-E687AD34F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9B2E0-3090-4C25-A130-5B0FC56034B8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7235-6C9A-4DF9-8153-E687AD34F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9B2E0-3090-4C25-A130-5B0FC56034B8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7235-6C9A-4DF9-8153-E687AD34F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9B2E0-3090-4C25-A130-5B0FC56034B8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4BF7235-6C9A-4DF9-8153-E687AD34F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9B2E0-3090-4C25-A130-5B0FC56034B8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7235-6C9A-4DF9-8153-E687AD34F3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9B2E0-3090-4C25-A130-5B0FC56034B8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7235-6C9A-4DF9-8153-E687AD34F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9B2E0-3090-4C25-A130-5B0FC56034B8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4BF7235-6C9A-4DF9-8153-E687AD34F3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9B2E0-3090-4C25-A130-5B0FC56034B8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7235-6C9A-4DF9-8153-E687AD34F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9B2E0-3090-4C25-A130-5B0FC56034B8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7235-6C9A-4DF9-8153-E687AD34F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9B2E0-3090-4C25-A130-5B0FC56034B8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7235-6C9A-4DF9-8153-E687AD34F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9B2E0-3090-4C25-A130-5B0FC56034B8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7235-6C9A-4DF9-8153-E687AD34F3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B09B2E0-3090-4C25-A130-5B0FC56034B8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4BF7235-6C9A-4DF9-8153-E687AD34F3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3" y="785794"/>
            <a:ext cx="75009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Домашние животные.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00562" y="4429132"/>
            <a:ext cx="29034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Презентацию подготовила</a:t>
            </a:r>
          </a:p>
          <a:p>
            <a:r>
              <a:rPr lang="ru-RU" dirty="0" smtClean="0"/>
              <a:t>у</a:t>
            </a:r>
            <a:r>
              <a:rPr lang="ru-RU" smtClean="0"/>
              <a:t>читель </a:t>
            </a:r>
            <a:r>
              <a:rPr lang="ru-RU" dirty="0" smtClean="0"/>
              <a:t>начальных классов</a:t>
            </a:r>
          </a:p>
          <a:p>
            <a:r>
              <a:rPr lang="ru-RU" dirty="0" err="1" smtClean="0"/>
              <a:t>Таницына</a:t>
            </a:r>
            <a:r>
              <a:rPr lang="ru-RU" dirty="0" smtClean="0"/>
              <a:t> Н.М.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1\Downloads\124949521_5.jpg"/>
          <p:cNvPicPr>
            <a:picLocks noChangeAspect="1" noChangeArrowheads="1"/>
          </p:cNvPicPr>
          <p:nvPr/>
        </p:nvPicPr>
        <p:blipFill>
          <a:blip r:embed="rId2"/>
          <a:srcRect l="5971" t="2857" r="15081" b="56428"/>
          <a:stretch>
            <a:fillRect/>
          </a:stretch>
        </p:blipFill>
        <p:spPr bwMode="auto">
          <a:xfrm>
            <a:off x="428596" y="714356"/>
            <a:ext cx="3714776" cy="2714644"/>
          </a:xfrm>
          <a:prstGeom prst="rect">
            <a:avLst/>
          </a:prstGeom>
          <a:noFill/>
        </p:spPr>
      </p:pic>
      <p:pic>
        <p:nvPicPr>
          <p:cNvPr id="2050" name="Picture 2" descr="C:\Users\11\Downloads\124949518_2.jpg"/>
          <p:cNvPicPr>
            <a:picLocks noChangeAspect="1" noChangeArrowheads="1"/>
          </p:cNvPicPr>
          <p:nvPr/>
        </p:nvPicPr>
        <p:blipFill>
          <a:blip r:embed="rId3"/>
          <a:srcRect l="7490" t="36071" r="5971" b="24286"/>
          <a:stretch>
            <a:fillRect/>
          </a:stretch>
        </p:blipFill>
        <p:spPr bwMode="auto">
          <a:xfrm>
            <a:off x="4500562" y="714356"/>
            <a:ext cx="4071966" cy="2714644"/>
          </a:xfrm>
          <a:prstGeom prst="rect">
            <a:avLst/>
          </a:prstGeom>
          <a:noFill/>
        </p:spPr>
      </p:pic>
      <p:pic>
        <p:nvPicPr>
          <p:cNvPr id="2051" name="Picture 3" descr="C:\Users\11\Downloads\124949528_11.jpg"/>
          <p:cNvPicPr>
            <a:picLocks noChangeAspect="1" noChangeArrowheads="1"/>
          </p:cNvPicPr>
          <p:nvPr/>
        </p:nvPicPr>
        <p:blipFill>
          <a:blip r:embed="rId4"/>
          <a:srcRect l="5971" t="2857" r="5971" b="56428"/>
          <a:stretch>
            <a:fillRect/>
          </a:stretch>
        </p:blipFill>
        <p:spPr bwMode="auto">
          <a:xfrm>
            <a:off x="2643174" y="3857628"/>
            <a:ext cx="4143404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1\Downloads\124949524_8.jpg"/>
          <p:cNvPicPr>
            <a:picLocks noChangeAspect="1" noChangeArrowheads="1"/>
          </p:cNvPicPr>
          <p:nvPr/>
        </p:nvPicPr>
        <p:blipFill>
          <a:blip r:embed="rId2"/>
          <a:srcRect l="5971" t="32857" r="7489" b="25357"/>
          <a:stretch>
            <a:fillRect/>
          </a:stretch>
        </p:blipFill>
        <p:spPr bwMode="auto">
          <a:xfrm>
            <a:off x="285720" y="1285860"/>
            <a:ext cx="4071966" cy="2643206"/>
          </a:xfrm>
          <a:prstGeom prst="rect">
            <a:avLst/>
          </a:prstGeom>
          <a:noFill/>
        </p:spPr>
      </p:pic>
      <p:pic>
        <p:nvPicPr>
          <p:cNvPr id="3075" name="Picture 3" descr="C:\Users\11\Downloads\124949526_9.jpg"/>
          <p:cNvPicPr>
            <a:picLocks noChangeAspect="1" noChangeArrowheads="1"/>
          </p:cNvPicPr>
          <p:nvPr/>
        </p:nvPicPr>
        <p:blipFill>
          <a:blip r:embed="rId3"/>
          <a:srcRect l="5971" t="43571" r="4453" b="16786"/>
          <a:stretch>
            <a:fillRect/>
          </a:stretch>
        </p:blipFill>
        <p:spPr bwMode="auto">
          <a:xfrm>
            <a:off x="4714876" y="1357298"/>
            <a:ext cx="4214842" cy="2500330"/>
          </a:xfrm>
          <a:prstGeom prst="rect">
            <a:avLst/>
          </a:prstGeom>
          <a:noFill/>
        </p:spPr>
      </p:pic>
      <p:pic>
        <p:nvPicPr>
          <p:cNvPr id="3076" name="Picture 4" descr="C:\Users\11\Downloads\593214755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1" y="4071942"/>
            <a:ext cx="4429156" cy="242889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1538" y="285728"/>
            <a:ext cx="60007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Дикие животные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4162"/>
            <a:ext cx="4643438" cy="458948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100" dirty="0" smtClean="0"/>
              <a:t>Как животных в мире много</a:t>
            </a:r>
            <a:br>
              <a:rPr lang="ru-RU" sz="3100" dirty="0" smtClean="0"/>
            </a:br>
            <a:r>
              <a:rPr lang="ru-RU" sz="3100" dirty="0" smtClean="0"/>
              <a:t>Грозных, добрых и смешных.</a:t>
            </a:r>
            <a:br>
              <a:rPr lang="ru-RU" sz="3100" dirty="0" smtClean="0"/>
            </a:br>
            <a:r>
              <a:rPr lang="ru-RU" sz="3100" dirty="0" smtClean="0"/>
              <a:t>Все идут своей дорогой,</a:t>
            </a:r>
            <a:br>
              <a:rPr lang="ru-RU" sz="3100" dirty="0" smtClean="0"/>
            </a:br>
            <a:r>
              <a:rPr lang="ru-RU" sz="3100" dirty="0" smtClean="0"/>
              <a:t>Кто с людьми, а кто без них.</a:t>
            </a:r>
            <a:br>
              <a:rPr lang="ru-RU" sz="3100" dirty="0" smtClean="0"/>
            </a:br>
            <a:r>
              <a:rPr lang="ru-RU" sz="3100" dirty="0" smtClean="0"/>
              <a:t>Наши кошки и собаки</a:t>
            </a:r>
            <a:br>
              <a:rPr lang="ru-RU" sz="3100" dirty="0" smtClean="0"/>
            </a:br>
            <a:r>
              <a:rPr lang="ru-RU" sz="3100" dirty="0" smtClean="0"/>
              <a:t>Стали членами семьи.</a:t>
            </a:r>
            <a:br>
              <a:rPr lang="ru-RU" sz="3100" dirty="0" smtClean="0"/>
            </a:br>
            <a:r>
              <a:rPr lang="ru-RU" sz="3100" dirty="0" smtClean="0"/>
              <a:t>Разнимаем мы их драки,</a:t>
            </a:r>
            <a:br>
              <a:rPr lang="ru-RU" sz="3100" dirty="0" smtClean="0"/>
            </a:br>
            <a:r>
              <a:rPr lang="ru-RU" sz="3100" dirty="0" smtClean="0"/>
              <a:t>Дарим ласки им свои.</a:t>
            </a:r>
            <a:br>
              <a:rPr lang="ru-RU" sz="3100" dirty="0" smtClean="0"/>
            </a:br>
            <a:r>
              <a:rPr lang="ru-RU" sz="3100" dirty="0" smtClean="0"/>
              <a:t>А в ответ мы получаем</a:t>
            </a:r>
            <a:br>
              <a:rPr lang="ru-RU" sz="3100" dirty="0" smtClean="0"/>
            </a:br>
            <a:r>
              <a:rPr lang="ru-RU" sz="3100" dirty="0" smtClean="0"/>
              <a:t>Эту преданность во всем.</a:t>
            </a:r>
            <a:br>
              <a:rPr lang="ru-RU" sz="3100" dirty="0" smtClean="0"/>
            </a:br>
            <a:r>
              <a:rPr lang="ru-RU" sz="3100" dirty="0" smtClean="0"/>
              <a:t>С ними мы не заскучаем</a:t>
            </a:r>
            <a:br>
              <a:rPr lang="ru-RU" sz="3100" dirty="0" smtClean="0"/>
            </a:br>
            <a:r>
              <a:rPr lang="ru-RU" sz="3100" dirty="0" smtClean="0"/>
              <a:t>В доме маленьком своем.</a:t>
            </a:r>
            <a:endParaRPr lang="ru-RU" sz="3100" dirty="0"/>
          </a:p>
        </p:txBody>
      </p:sp>
      <p:pic>
        <p:nvPicPr>
          <p:cNvPr id="2050" name="Picture 2" descr="C:\Users\11\Downloads\uk177592.jpg"/>
          <p:cNvPicPr>
            <a:picLocks noChangeAspect="1" noChangeArrowheads="1"/>
          </p:cNvPicPr>
          <p:nvPr/>
        </p:nvPicPr>
        <p:blipFill>
          <a:blip r:embed="rId2"/>
          <a:srcRect b="4411"/>
          <a:stretch>
            <a:fillRect/>
          </a:stretch>
        </p:blipFill>
        <p:spPr bwMode="auto">
          <a:xfrm>
            <a:off x="4786314" y="285728"/>
            <a:ext cx="4094432" cy="61912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1\Downloads\domashnie-zhivotnyie-Kosh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2071702" cy="2008923"/>
          </a:xfrm>
          <a:prstGeom prst="rect">
            <a:avLst/>
          </a:prstGeom>
          <a:noFill/>
        </p:spPr>
      </p:pic>
      <p:pic>
        <p:nvPicPr>
          <p:cNvPr id="1027" name="Picture 3" descr="C:\Users\11\Downloads\domashnie-zhivotnyie-Korov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862983"/>
            <a:ext cx="2206988" cy="1995017"/>
          </a:xfrm>
          <a:prstGeom prst="rect">
            <a:avLst/>
          </a:prstGeom>
          <a:noFill/>
        </p:spPr>
      </p:pic>
      <p:pic>
        <p:nvPicPr>
          <p:cNvPr id="1028" name="Picture 4" descr="C:\Users\11\Downloads\domashnie-zhivotnyie-Sobak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785794"/>
            <a:ext cx="2286016" cy="2000264"/>
          </a:xfrm>
          <a:prstGeom prst="rect">
            <a:avLst/>
          </a:prstGeom>
          <a:noFill/>
        </p:spPr>
      </p:pic>
      <p:pic>
        <p:nvPicPr>
          <p:cNvPr id="1029" name="Picture 5" descr="C:\Users\11\Downloads\domashnie-zhivotnyie-Losha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2857496"/>
            <a:ext cx="2286016" cy="1928826"/>
          </a:xfrm>
          <a:prstGeom prst="rect">
            <a:avLst/>
          </a:prstGeom>
          <a:noFill/>
        </p:spPr>
      </p:pic>
      <p:pic>
        <p:nvPicPr>
          <p:cNvPr id="1030" name="Picture 6" descr="C:\Users\11\Downloads\domashnie-zhivotnyie-Koz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60" y="714356"/>
            <a:ext cx="2386459" cy="2000264"/>
          </a:xfrm>
          <a:prstGeom prst="rect">
            <a:avLst/>
          </a:prstGeom>
          <a:noFill/>
        </p:spPr>
      </p:pic>
      <p:pic>
        <p:nvPicPr>
          <p:cNvPr id="1031" name="Picture 7" descr="C:\Users\11\Downloads\domashnie-zhivotnyie-Svinya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00760" y="4969095"/>
            <a:ext cx="2357454" cy="1888905"/>
          </a:xfrm>
          <a:prstGeom prst="rect">
            <a:avLst/>
          </a:prstGeom>
          <a:noFill/>
        </p:spPr>
      </p:pic>
      <p:pic>
        <p:nvPicPr>
          <p:cNvPr id="2" name="Picture 2" descr="C:\Users\11\Downloads\99831421_large_012.jpg"/>
          <p:cNvPicPr>
            <a:picLocks noChangeAspect="1" noChangeArrowheads="1"/>
          </p:cNvPicPr>
          <p:nvPr/>
        </p:nvPicPr>
        <p:blipFill>
          <a:blip r:embed="rId8"/>
          <a:srcRect l="7081" t="11260" r="56438" b="14359"/>
          <a:stretch>
            <a:fillRect/>
          </a:stretch>
        </p:blipFill>
        <p:spPr bwMode="auto">
          <a:xfrm>
            <a:off x="3143240" y="3143248"/>
            <a:ext cx="2357454" cy="3500462"/>
          </a:xfrm>
          <a:prstGeom prst="rect">
            <a:avLst/>
          </a:prstGeom>
          <a:noFill/>
        </p:spPr>
      </p:pic>
      <p:pic>
        <p:nvPicPr>
          <p:cNvPr id="3" name="Picture 3" descr="C:\Users\11\Downloads\domashnie-zhivotnyie-Kuritsa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2910" y="2928934"/>
            <a:ext cx="2104444" cy="165595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214546" y="0"/>
            <a:ext cx="45502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Кто лишний ?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1\Downloads\86795_html_m43ed83b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85825"/>
            <a:ext cx="7620000" cy="508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1\Downloads\img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14356"/>
            <a:ext cx="7286676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1\Downloads\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00174"/>
            <a:ext cx="7000924" cy="498157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28662" y="357166"/>
            <a:ext cx="664373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Какую пользу приносят домашние животные ?</a:t>
            </a:r>
            <a:endParaRPr lang="ru-RU" sz="3200" b="1" i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1\Downloads\1013598840.jpg"/>
          <p:cNvPicPr>
            <a:picLocks noChangeAspect="1" noChangeArrowheads="1"/>
          </p:cNvPicPr>
          <p:nvPr/>
        </p:nvPicPr>
        <p:blipFill>
          <a:blip r:embed="rId2"/>
          <a:srcRect t="16010"/>
          <a:stretch>
            <a:fillRect/>
          </a:stretch>
        </p:blipFill>
        <p:spPr bwMode="auto">
          <a:xfrm>
            <a:off x="500034" y="1214422"/>
            <a:ext cx="8143932" cy="50720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357166"/>
            <a:ext cx="664373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Назовите детёнышей.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642918"/>
            <a:ext cx="597896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1.Каких животных называют домашними ?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000240"/>
            <a:ext cx="54292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2. Назовите их ?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967335"/>
            <a:ext cx="9144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3. Какую пользу приносят домашние животные  людям ?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285728"/>
            <a:ext cx="521497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Спасибо!</a:t>
            </a:r>
          </a:p>
          <a:p>
            <a:pPr algn="ctr"/>
            <a:r>
              <a:rPr lang="ru-RU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Молодцы!</a:t>
            </a:r>
            <a:endParaRPr lang="ru-RU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 descr="C:\Users\11\Downloads\08ae86e038b21ddf8adb7a7f7b255e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214554"/>
            <a:ext cx="7596214" cy="4262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207</TotalTime>
  <Words>55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</dc:creator>
  <cp:lastModifiedBy>11</cp:lastModifiedBy>
  <cp:revision>5</cp:revision>
  <dcterms:created xsi:type="dcterms:W3CDTF">2017-01-09T15:08:11Z</dcterms:created>
  <dcterms:modified xsi:type="dcterms:W3CDTF">2017-01-13T18:17:04Z</dcterms:modified>
</cp:coreProperties>
</file>